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BBF5A48_ED6FC322.xml" ContentType="application/vnd.ms-powerpoint.comments+xml"/>
  <Override PartName="/ppt/notesSlides/notesSlide3.xml" ContentType="application/vnd.openxmlformats-officedocument.presentationml.notesSlide+xml"/>
  <Override PartName="/ppt/comments/modernComment_60F_A91F219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368_77AF5ADE.xml" ContentType="application/vnd.ms-powerpoint.comments+xml"/>
  <Override PartName="/ppt/notesSlides/notesSlide6.xml" ContentType="application/vnd.openxmlformats-officedocument.presentationml.notesSlide+xml"/>
  <Override PartName="/ppt/comments/modernComment_313_36F37DF1.xml" ContentType="application/vnd.ms-powerpoint.comments+xml"/>
  <Override PartName="/ppt/notesSlides/notesSlide7.xml" ContentType="application/vnd.openxmlformats-officedocument.presentationml.notesSlide+xml"/>
  <Override PartName="/ppt/comments/modernComment_314_DFE048BD.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352_927D975F.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365_56640304.xml" ContentType="application/vnd.ms-powerpoint.comments+xml"/>
  <Override PartName="/ppt/notesSlides/notesSlide30.xml" ContentType="application/vnd.openxmlformats-officedocument.presentationml.notesSlide+xml"/>
  <Override PartName="/ppt/comments/modernComment_34C_A1EC8B85.xml" ContentType="application/vnd.ms-powerpoint.comments+xml"/>
  <Override PartName="/ppt/notesSlides/notesSlide31.xml" ContentType="application/vnd.openxmlformats-officedocument.presentationml.notesSlide+xml"/>
  <Override PartName="/ppt/comments/modernComment_7BBF5A77_6ADBE3FA.xml" ContentType="application/vnd.ms-powerpoint.comments+xml"/>
  <Override PartName="/ppt/notesSlides/notesSlide32.xml" ContentType="application/vnd.openxmlformats-officedocument.presentationml.notesSlide+xml"/>
  <Override PartName="/ppt/comments/modernComment_7BBF5A4D_CFC8BC09.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7BBF5A4E_1AE98115.xml" ContentType="application/vnd.ms-powerpoint.comments+xml"/>
  <Override PartName="/ppt/notesSlides/notesSlide36.xml" ContentType="application/vnd.openxmlformats-officedocument.presentationml.notesSlide+xml"/>
  <Override PartName="/ppt/comments/modernComment_7BBF5A81_9848AD6F.xml" ContentType="application/vnd.ms-powerpoint.comments+xml"/>
  <Override PartName="/ppt/notesSlides/notesSlide37.xml" ContentType="application/vnd.openxmlformats-officedocument.presentationml.notesSlide+xml"/>
  <Override PartName="/ppt/comments/modernComment_7BBF5A82_6414D9F5.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modernComment_7BBF5A51_82935464.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7BBF5A62_B4B578CC.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7BBF5A6B_10F0A124.xml" ContentType="application/vnd.ms-powerpoint.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modernComment_7BBF5A6D_63ECF228.xml" ContentType="application/vnd.ms-powerpoint.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modernComment_7BBF5A6E_9C5B7C5A.xml" ContentType="application/vnd.ms-powerpoint.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modernComment_7BBF5A70_AA4CCD91.xml" ContentType="application/vnd.ms-powerpoint.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7BBF5A63_968E7789.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omments/modernComment_7BBF5A68_B14EE3AB.xml" ContentType="application/vnd.ms-powerpoint.comments+xml"/>
  <Override PartName="/ppt/notesSlides/notesSlide67.xml" ContentType="application/vnd.openxmlformats-officedocument.presentationml.notesSlide+xml"/>
  <Override PartName="/ppt/comments/modernComment_7BBF5A54_8C96795A.xml" ContentType="application/vnd.ms-powerpoint.comments+xml"/>
  <Override PartName="/ppt/notesSlides/notesSlide68.xml" ContentType="application/vnd.openxmlformats-officedocument.presentationml.notesSlide+xml"/>
  <Override PartName="/ppt/comments/modernComment_7BBF5A71_957E7315.xml" ContentType="application/vnd.ms-powerpoint.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1" r:id="rId4"/>
  </p:sldMasterIdLst>
  <p:notesMasterIdLst>
    <p:notesMasterId r:id="rId90"/>
  </p:notesMasterIdLst>
  <p:handoutMasterIdLst>
    <p:handoutMasterId r:id="rId91"/>
  </p:handoutMasterIdLst>
  <p:sldIdLst>
    <p:sldId id="820" r:id="rId5"/>
    <p:sldId id="2076138059" r:id="rId6"/>
    <p:sldId id="781" r:id="rId7"/>
    <p:sldId id="2076138056" r:id="rId8"/>
    <p:sldId id="1551" r:id="rId9"/>
    <p:sldId id="2076138063" r:id="rId10"/>
    <p:sldId id="872" r:id="rId11"/>
    <p:sldId id="787" r:id="rId12"/>
    <p:sldId id="788" r:id="rId13"/>
    <p:sldId id="831" r:id="rId14"/>
    <p:sldId id="790" r:id="rId15"/>
    <p:sldId id="850" r:id="rId16"/>
    <p:sldId id="851" r:id="rId17"/>
    <p:sldId id="796" r:id="rId18"/>
    <p:sldId id="858" r:id="rId19"/>
    <p:sldId id="833" r:id="rId20"/>
    <p:sldId id="1534" r:id="rId21"/>
    <p:sldId id="2076138117" r:id="rId22"/>
    <p:sldId id="2076138118" r:id="rId23"/>
    <p:sldId id="2076138120" r:id="rId24"/>
    <p:sldId id="862" r:id="rId25"/>
    <p:sldId id="2076138058" r:id="rId26"/>
    <p:sldId id="865" r:id="rId27"/>
    <p:sldId id="1553" r:id="rId28"/>
    <p:sldId id="783" r:id="rId29"/>
    <p:sldId id="275" r:id="rId30"/>
    <p:sldId id="807" r:id="rId31"/>
    <p:sldId id="1536" r:id="rId32"/>
    <p:sldId id="1533" r:id="rId33"/>
    <p:sldId id="819" r:id="rId34"/>
    <p:sldId id="2076138064" r:id="rId35"/>
    <p:sldId id="2076138060" r:id="rId36"/>
    <p:sldId id="868" r:id="rId37"/>
    <p:sldId id="2076138110" r:id="rId38"/>
    <p:sldId id="869" r:id="rId39"/>
    <p:sldId id="844" r:id="rId40"/>
    <p:sldId id="2076138103" r:id="rId41"/>
    <p:sldId id="2076138061" r:id="rId42"/>
    <p:sldId id="2076138111" r:id="rId43"/>
    <p:sldId id="2076138112" r:id="rId44"/>
    <p:sldId id="2076138062" r:id="rId45"/>
    <p:sldId id="2076138113" r:id="rId46"/>
    <p:sldId id="2076138114" r:id="rId47"/>
    <p:sldId id="2076138115" r:id="rId48"/>
    <p:sldId id="2076138073" r:id="rId49"/>
    <p:sldId id="2076138078" r:id="rId50"/>
    <p:sldId id="2076138072" r:id="rId51"/>
    <p:sldId id="2076138079" r:id="rId52"/>
    <p:sldId id="2076138080" r:id="rId53"/>
    <p:sldId id="2076138065" r:id="rId54"/>
    <p:sldId id="2076138104" r:id="rId55"/>
    <p:sldId id="2076138075" r:id="rId56"/>
    <p:sldId id="2076138066" r:id="rId57"/>
    <p:sldId id="2076138081" r:id="rId58"/>
    <p:sldId id="2076138067" r:id="rId59"/>
    <p:sldId id="2076138074" r:id="rId60"/>
    <p:sldId id="2076138082" r:id="rId61"/>
    <p:sldId id="2076138090" r:id="rId62"/>
    <p:sldId id="2076138091" r:id="rId63"/>
    <p:sldId id="2076138092" r:id="rId64"/>
    <p:sldId id="2076138093" r:id="rId65"/>
    <p:sldId id="2076138106" r:id="rId66"/>
    <p:sldId id="2076138094" r:id="rId67"/>
    <p:sldId id="2076138095" r:id="rId68"/>
    <p:sldId id="2076138096" r:id="rId69"/>
    <p:sldId id="2076138089" r:id="rId70"/>
    <p:sldId id="2076138083" r:id="rId71"/>
    <p:sldId id="2076138084" r:id="rId72"/>
    <p:sldId id="2076138085" r:id="rId73"/>
    <p:sldId id="2076138086" r:id="rId74"/>
    <p:sldId id="2076138087" r:id="rId75"/>
    <p:sldId id="2076138088" r:id="rId76"/>
    <p:sldId id="2076138068" r:id="rId77"/>
    <p:sldId id="2076138097" r:id="rId78"/>
    <p:sldId id="2076138076" r:id="rId79"/>
    <p:sldId id="2076138116" r:id="rId80"/>
    <p:sldId id="2076138107" r:id="rId81"/>
    <p:sldId id="2076138069" r:id="rId82"/>
    <p:sldId id="2076138070" r:id="rId83"/>
    <p:sldId id="2076138109" r:id="rId84"/>
    <p:sldId id="2076138071" r:id="rId85"/>
    <p:sldId id="2076138100" r:id="rId86"/>
    <p:sldId id="2076138099" r:id="rId87"/>
    <p:sldId id="2076138101" r:id="rId88"/>
    <p:sldId id="2076138102" r:id="rId89"/>
  </p:sldIdLst>
  <p:sldSz cx="9144000" cy="5143500" type="screen16x9"/>
  <p:notesSz cx="7023100" cy="9309100"/>
  <p:custDataLst>
    <p:tags r:id="rId9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2F0FDF2-2630-41C6-AB02-51BAA9BF2554}">
          <p14:sldIdLst>
            <p14:sldId id="820"/>
            <p14:sldId id="2076138059"/>
          </p14:sldIdLst>
        </p14:section>
        <p14:section name="nRF Connect SDK Intro" id="{C7135369-0326-4546-8E65-FA1CD50A45F0}">
          <p14:sldIdLst>
            <p14:sldId id="781"/>
            <p14:sldId id="2076138056"/>
            <p14:sldId id="1551"/>
            <p14:sldId id="2076138063"/>
            <p14:sldId id="872"/>
            <p14:sldId id="787"/>
            <p14:sldId id="788"/>
            <p14:sldId id="831"/>
          </p14:sldIdLst>
        </p14:section>
        <p14:section name="RTOS Intro" id="{DC0BECFF-8D0D-4266-B071-260C7A261B25}">
          <p14:sldIdLst>
            <p14:sldId id="790"/>
            <p14:sldId id="850"/>
            <p14:sldId id="851"/>
          </p14:sldIdLst>
        </p14:section>
        <p14:section name="nRF Connect SDK" id="{8E4F2D28-FAC9-4A28-8CE8-11DA25316289}">
          <p14:sldIdLst>
            <p14:sldId id="796"/>
            <p14:sldId id="858"/>
            <p14:sldId id="833"/>
            <p14:sldId id="1534"/>
            <p14:sldId id="2076138117"/>
            <p14:sldId id="2076138118"/>
            <p14:sldId id="2076138120"/>
            <p14:sldId id="862"/>
            <p14:sldId id="2076138058"/>
            <p14:sldId id="865"/>
            <p14:sldId id="1553"/>
            <p14:sldId id="783"/>
            <p14:sldId id="275"/>
          </p14:sldIdLst>
        </p14:section>
        <p14:section name="Evolution of nRF Connect SDK" id="{46D73EDF-D638-4FAE-9A2A-06678D5749D1}">
          <p14:sldIdLst>
            <p14:sldId id="807"/>
            <p14:sldId id="1536"/>
            <p14:sldId id="1533"/>
          </p14:sldIdLst>
        </p14:section>
        <p14:section name="nRF Connect Platform" id="{84B18D66-3673-43D9-B3A5-94FE2F907200}">
          <p14:sldIdLst>
            <p14:sldId id="819"/>
            <p14:sldId id="2076138064"/>
            <p14:sldId id="2076138060"/>
            <p14:sldId id="868"/>
            <p14:sldId id="2076138110"/>
            <p14:sldId id="869"/>
            <p14:sldId id="844"/>
            <p14:sldId id="2076138103"/>
            <p14:sldId id="2076138061"/>
            <p14:sldId id="2076138111"/>
            <p14:sldId id="2076138112"/>
            <p14:sldId id="2076138062"/>
            <p14:sldId id="2076138113"/>
            <p14:sldId id="2076138114"/>
            <p14:sldId id="2076138115"/>
            <p14:sldId id="2076138073"/>
            <p14:sldId id="2076138078"/>
            <p14:sldId id="2076138072"/>
            <p14:sldId id="2076138079"/>
            <p14:sldId id="2076138080"/>
            <p14:sldId id="2076138065"/>
            <p14:sldId id="2076138104"/>
            <p14:sldId id="2076138075"/>
            <p14:sldId id="2076138066"/>
            <p14:sldId id="2076138081"/>
            <p14:sldId id="2076138067"/>
            <p14:sldId id="2076138074"/>
            <p14:sldId id="2076138082"/>
            <p14:sldId id="2076138090"/>
            <p14:sldId id="2076138091"/>
            <p14:sldId id="2076138092"/>
            <p14:sldId id="2076138093"/>
            <p14:sldId id="2076138106"/>
            <p14:sldId id="2076138094"/>
            <p14:sldId id="2076138095"/>
            <p14:sldId id="2076138096"/>
            <p14:sldId id="2076138089"/>
            <p14:sldId id="2076138083"/>
            <p14:sldId id="2076138084"/>
            <p14:sldId id="2076138085"/>
            <p14:sldId id="2076138086"/>
            <p14:sldId id="2076138087"/>
            <p14:sldId id="2076138088"/>
            <p14:sldId id="2076138068"/>
            <p14:sldId id="2076138097"/>
            <p14:sldId id="2076138076"/>
            <p14:sldId id="2076138116"/>
            <p14:sldId id="2076138107"/>
            <p14:sldId id="2076138069"/>
            <p14:sldId id="2076138070"/>
            <p14:sldId id="2076138109"/>
            <p14:sldId id="2076138071"/>
            <p14:sldId id="2076138100"/>
            <p14:sldId id="2076138099"/>
            <p14:sldId id="2076138101"/>
            <p14:sldId id="2076138102"/>
          </p14:sldIdLst>
        </p14:section>
      </p14:sectionLst>
    </p:ext>
    <p:ext uri="{EFAFB233-063F-42B5-8137-9DF3F51BA10A}">
      <p15:sldGuideLst xmlns:p15="http://schemas.microsoft.com/office/powerpoint/2012/main">
        <p15:guide id="1" orient="horz" pos="588" userDrawn="1">
          <p15:clr>
            <a:srgbClr val="A4A3A4"/>
          </p15:clr>
        </p15:guide>
        <p15:guide id="3" pos="528" userDrawn="1">
          <p15:clr>
            <a:srgbClr val="A4A3A4"/>
          </p15:clr>
        </p15:guide>
        <p15:guide id="4" pos="384" userDrawn="1">
          <p15:clr>
            <a:srgbClr val="A4A3A4"/>
          </p15:clr>
        </p15:guide>
      </p15:sldGuideLst>
    </p:ext>
    <p:ext uri="{2D200454-40CA-4A62-9FC3-DE9A4176ACB9}">
      <p15:notesGuideLst xmlns:p15="http://schemas.microsoft.com/office/powerpoint/2012/main">
        <p15:guide id="1" orient="horz" pos="2933" userDrawn="1">
          <p15:clr>
            <a:srgbClr val="A4A3A4"/>
          </p15:clr>
        </p15:guide>
        <p15:guide id="2" pos="2213"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EF1B16-56EB-19D2-7207-BBC644B888A6}" name="Hanssen, Ingar" initials="HI" userId="S::ingar.hanssen@nordicsemi.no::8b528216-255b-42aa-a591-04fc1878b210" providerId="AD"/>
  <p188:author id="{8910906E-C0F1-C955-8421-52D9A197B5A6}" name="Bergerud, Aina" initials="BA" userId="S::aina.bergerud@nordicsemi.no::2677e807-db24-4432-afe9-f3a2ccac98d7" providerId="AD"/>
  <p188:author id="{B04C6E86-70ED-493B-DF97-A2251AF3902F}" name="Presley, Sam" initials="PS" userId="S::sam.presley@nordicsemi.no::9970139c-88fd-465f-9e33-63cc3b8a5194" providerId="AD"/>
  <p188:author id="{F06FCB8E-C19E-DE02-8BE5-DA2C46EF8297}" name="Kastnes, Paal" initials="KP" userId="S::paal.kastnes@nordicsemi.no::0e90a6be-aa20-420c-8e73-ceb3447d296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Bonnerud, Thomas Embla" initials="TEB" lastIdx="2" clrIdx="0"/>
  <p:cmAuthor id="1" name="Thomas Embla Bonnerud" initials="TEB" lastIdx="2" clrIdx="1"/>
  <p:cmAuthor id="2" name="Thomas Embla Bonnerud" initials="TEB [2]" lastIdx="1" clrIdx="2"/>
  <p:cmAuthor id="3" name="Thomas Embla Bonnerud" initials="TEB [3]" lastIdx="1" clrIdx="3"/>
  <p:cmAuthor id="4" name="Thomas Embla Bonnerud" initials="TEB [4]" lastIdx="1" clrIdx="4"/>
  <p:cmAuthor id="5" name="Thomas Embla Bonnerud" initials="TEB [5]" lastIdx="1" clrIdx="5"/>
  <p:cmAuthor id="6" name="Thomas Embla Bonnerud" initials="TEB [6]" lastIdx="1" clrIdx="6"/>
  <p:cmAuthor id="7" name="Thomas Embla Bonnerud" initials="TEB [7]" lastIdx="1" clrIdx="7"/>
  <p:cmAuthor id="8" name="Thomas Embla Bonnerud" initials="TEB [8]" lastIdx="1" clrIdx="8"/>
  <p:cmAuthor id="9" name="Thomas Embla Bonnerud" initials="TEB [9]" lastIdx="1" clrIdx="9"/>
  <p:cmAuthor id="10" name="Bonnerud, Thomas Embla" initials="BTE" lastIdx="10" clrIdx="10"/>
  <p:cmAuthor id="11" name="Reigstad, Kine-Elena" initials="RK" lastIdx="12" clrIdx="11">
    <p:extLst>
      <p:ext uri="{19B8F6BF-5375-455C-9EA6-DF929625EA0E}">
        <p15:presenceInfo xmlns:p15="http://schemas.microsoft.com/office/powerpoint/2012/main" userId="S-1-5-21-2136110353-510014063-1071011879-15713" providerId="AD"/>
      </p:ext>
    </p:extLst>
  </p:cmAuthor>
  <p:cmAuthor id="12" name="Elstad, Pål" initials="EP" lastIdx="3" clrIdx="12">
    <p:extLst>
      <p:ext uri="{19B8F6BF-5375-455C-9EA6-DF929625EA0E}">
        <p15:presenceInfo xmlns:p15="http://schemas.microsoft.com/office/powerpoint/2012/main" userId="S-1-5-21-2136110353-510014063-1071011879-8892" providerId="AD"/>
      </p:ext>
    </p:extLst>
  </p:cmAuthor>
  <p:cmAuthor id="13" name="Kvaale, Bjørn" initials="KB" lastIdx="87" clrIdx="13">
    <p:extLst>
      <p:ext uri="{19B8F6BF-5375-455C-9EA6-DF929625EA0E}">
        <p15:presenceInfo xmlns:p15="http://schemas.microsoft.com/office/powerpoint/2012/main" userId="S-1-5-21-2136110353-510014063-1071011879-15697" providerId="AD"/>
      </p:ext>
    </p:extLst>
  </p:cmAuthor>
  <p:cmAuthor id="14" name="Kastnes, Pål Ronny" initials="KPR" lastIdx="27" clrIdx="14">
    <p:extLst>
      <p:ext uri="{19B8F6BF-5375-455C-9EA6-DF929625EA0E}">
        <p15:presenceInfo xmlns:p15="http://schemas.microsoft.com/office/powerpoint/2012/main" userId="S::paal.kastnes@nordicsemi.no::0e90a6be-aa20-420c-8e73-ceb3447d296a" providerId="AD"/>
      </p:ext>
    </p:extLst>
  </p:cmAuthor>
  <p:cmAuthor id="15" name="Stapleton, Joel David" initials="SJD" lastIdx="8" clrIdx="15">
    <p:extLst>
      <p:ext uri="{19B8F6BF-5375-455C-9EA6-DF929625EA0E}">
        <p15:presenceInfo xmlns:p15="http://schemas.microsoft.com/office/powerpoint/2012/main" userId="S::joel.stapleton@nordicsemi.no::18969463-3969-4fa1-8fc3-c26ba999f0cc" providerId="AD"/>
      </p:ext>
    </p:extLst>
  </p:cmAuthor>
  <p:cmAuthor id="16" name="Lesund, Martin" initials="LM" lastIdx="2" clrIdx="16">
    <p:extLst>
      <p:ext uri="{19B8F6BF-5375-455C-9EA6-DF929625EA0E}">
        <p15:presenceInfo xmlns:p15="http://schemas.microsoft.com/office/powerpoint/2012/main" userId="S::Martin.Lesund@nordicsemi.no::5a34b48f-ef3e-48a7-bc75-9175f54e879f" providerId="AD"/>
      </p:ext>
    </p:extLst>
  </p:cmAuthor>
  <p:cmAuthor id="17" name="Kvaale, Bjørn" initials="KB [2]" lastIdx="30" clrIdx="17">
    <p:extLst>
      <p:ext uri="{19B8F6BF-5375-455C-9EA6-DF929625EA0E}">
        <p15:presenceInfo xmlns:p15="http://schemas.microsoft.com/office/powerpoint/2012/main" userId="S::Bjorn.Kvaale@nordicsemi.no::f9f8ec10-2136-49c2-81bf-aae220dcba0c" providerId="AD"/>
      </p:ext>
    </p:extLst>
  </p:cmAuthor>
  <p:cmAuthor id="18" name="Midttun, Eirik" initials="ME" lastIdx="13" clrIdx="18">
    <p:extLst>
      <p:ext uri="{19B8F6BF-5375-455C-9EA6-DF929625EA0E}">
        <p15:presenceInfo xmlns:p15="http://schemas.microsoft.com/office/powerpoint/2012/main" userId="S::eirik.midttun@nordicsemi.no::2fc51421-59f0-4303-9166-b4d23556c9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9023"/>
    <a:srgbClr val="D06C17"/>
    <a:srgbClr val="00A9CE"/>
    <a:srgbClr val="27B6CF"/>
    <a:srgbClr val="01A3C6"/>
    <a:srgbClr val="AE7CD5"/>
    <a:srgbClr val="BDCACC"/>
    <a:srgbClr val="C2C9CD"/>
    <a:srgbClr val="01A1C4"/>
    <a:srgbClr val="B17E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uthevingsfarg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29"/>
    <p:restoredTop sz="94665"/>
  </p:normalViewPr>
  <p:slideViewPr>
    <p:cSldViewPr snapToGrid="0">
      <p:cViewPr varScale="1">
        <p:scale>
          <a:sx n="153" d="100"/>
          <a:sy n="153" d="100"/>
        </p:scale>
        <p:origin x="150" y="294"/>
      </p:cViewPr>
      <p:guideLst>
        <p:guide orient="horz" pos="588"/>
        <p:guide pos="528"/>
        <p:guide pos="384"/>
      </p:guideLst>
    </p:cSldViewPr>
  </p:slideViewPr>
  <p:notesTextViewPr>
    <p:cViewPr>
      <p:scale>
        <a:sx n="1" d="1"/>
        <a:sy n="1" d="1"/>
      </p:scale>
      <p:origin x="0" y="0"/>
    </p:cViewPr>
  </p:notesTextViewPr>
  <p:notesViewPr>
    <p:cSldViewPr snapToGrid="0">
      <p:cViewPr>
        <p:scale>
          <a:sx n="1" d="2"/>
          <a:sy n="1" d="2"/>
        </p:scale>
        <p:origin x="0" y="0"/>
      </p:cViewPr>
      <p:guideLst>
        <p:guide orient="horz" pos="2933"/>
        <p:guide pos="221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9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tnes, Paal" userId="0e90a6be-aa20-420c-8e73-ceb3447d296a" providerId="ADAL" clId="{B1ED6736-8779-4642-93E4-E9D8BDD3810D}"/>
    <pc:docChg chg="delSld modSld modSection">
      <pc:chgData name="Kastnes, Paal" userId="0e90a6be-aa20-420c-8e73-ceb3447d296a" providerId="ADAL" clId="{B1ED6736-8779-4642-93E4-E9D8BDD3810D}" dt="2022-09-01T14:04:08.769" v="54"/>
      <pc:docMkLst>
        <pc:docMk/>
      </pc:docMkLst>
      <pc:sldChg chg="modSp mod">
        <pc:chgData name="Kastnes, Paal" userId="0e90a6be-aa20-420c-8e73-ceb3447d296a" providerId="ADAL" clId="{B1ED6736-8779-4642-93E4-E9D8BDD3810D}" dt="2022-08-22T09:20:13.964" v="1" actId="20577"/>
        <pc:sldMkLst>
          <pc:docMk/>
          <pc:sldMk cId="2403348633" sldId="833"/>
        </pc:sldMkLst>
        <pc:spChg chg="mod">
          <ac:chgData name="Kastnes, Paal" userId="0e90a6be-aa20-420c-8e73-ceb3447d296a" providerId="ADAL" clId="{B1ED6736-8779-4642-93E4-E9D8BDD3810D}" dt="2022-08-22T09:20:13.964" v="1" actId="20577"/>
          <ac:spMkLst>
            <pc:docMk/>
            <pc:sldMk cId="2403348633" sldId="833"/>
            <ac:spMk id="2" creationId="{EE26AFF1-7359-439F-85EA-B10663CEC63F}"/>
          </ac:spMkLst>
        </pc:spChg>
      </pc:sldChg>
      <pc:sldChg chg="del">
        <pc:chgData name="Kastnes, Paal" userId="0e90a6be-aa20-420c-8e73-ceb3447d296a" providerId="ADAL" clId="{B1ED6736-8779-4642-93E4-E9D8BDD3810D}" dt="2022-09-01T13:58:29.087" v="30" actId="47"/>
        <pc:sldMkLst>
          <pc:docMk/>
          <pc:sldMk cId="3965551699" sldId="834"/>
        </pc:sldMkLst>
      </pc:sldChg>
      <pc:sldChg chg="modCm">
        <pc:chgData name="Kastnes, Paal" userId="0e90a6be-aa20-420c-8e73-ceb3447d296a" providerId="ADAL" clId="{B1ED6736-8779-4642-93E4-E9D8BDD3810D}" dt="2022-09-01T13:57:01.189" v="18"/>
        <pc:sldMkLst>
          <pc:docMk/>
          <pc:sldMk cId="2457704287" sldId="850"/>
        </pc:sldMkLst>
      </pc:sldChg>
      <pc:sldChg chg="del">
        <pc:chgData name="Kastnes, Paal" userId="0e90a6be-aa20-420c-8e73-ceb3447d296a" providerId="ADAL" clId="{B1ED6736-8779-4642-93E4-E9D8BDD3810D}" dt="2022-09-01T13:58:31.205" v="31" actId="47"/>
        <pc:sldMkLst>
          <pc:docMk/>
          <pc:sldMk cId="3730961273" sldId="855"/>
        </pc:sldMkLst>
      </pc:sldChg>
      <pc:sldChg chg="modCm">
        <pc:chgData name="Kastnes, Paal" userId="0e90a6be-aa20-420c-8e73-ceb3447d296a" providerId="ADAL" clId="{B1ED6736-8779-4642-93E4-E9D8BDD3810D}" dt="2022-09-01T13:56:35.442" v="16"/>
        <pc:sldMkLst>
          <pc:docMk/>
          <pc:sldMk cId="2007980766" sldId="872"/>
        </pc:sldMkLst>
      </pc:sldChg>
      <pc:sldChg chg="modSp mod">
        <pc:chgData name="Kastnes, Paal" userId="0e90a6be-aa20-420c-8e73-ceb3447d296a" providerId="ADAL" clId="{B1ED6736-8779-4642-93E4-E9D8BDD3810D}" dt="2022-08-22T09:20:44.322" v="3" actId="20577"/>
        <pc:sldMkLst>
          <pc:docMk/>
          <pc:sldMk cId="1874989596" sldId="1534"/>
        </pc:sldMkLst>
        <pc:spChg chg="mod">
          <ac:chgData name="Kastnes, Paal" userId="0e90a6be-aa20-420c-8e73-ceb3447d296a" providerId="ADAL" clId="{B1ED6736-8779-4642-93E4-E9D8BDD3810D}" dt="2022-08-22T09:20:44.322" v="3" actId="20577"/>
          <ac:spMkLst>
            <pc:docMk/>
            <pc:sldMk cId="1874989596" sldId="1534"/>
            <ac:spMk id="3" creationId="{CBE06CE2-C0E8-487D-9BE7-440BBA0D8072}"/>
          </ac:spMkLst>
        </pc:spChg>
      </pc:sldChg>
      <pc:sldChg chg="addCm modCm">
        <pc:chgData name="Kastnes, Paal" userId="0e90a6be-aa20-420c-8e73-ceb3447d296a" providerId="ADAL" clId="{B1ED6736-8779-4642-93E4-E9D8BDD3810D}" dt="2022-09-01T14:04:08.769" v="54"/>
        <pc:sldMkLst>
          <pc:docMk/>
          <pc:sldMk cId="2837389727" sldId="1551"/>
        </pc:sldMkLst>
      </pc:sldChg>
      <pc:sldChg chg="del">
        <pc:chgData name="Kastnes, Paal" userId="0e90a6be-aa20-420c-8e73-ceb3447d296a" providerId="ADAL" clId="{B1ED6736-8779-4642-93E4-E9D8BDD3810D}" dt="2022-09-01T13:57:39.496" v="19" actId="47"/>
        <pc:sldMkLst>
          <pc:docMk/>
          <pc:sldMk cId="470462509" sldId="1555"/>
        </pc:sldMkLst>
      </pc:sldChg>
      <pc:sldChg chg="modSp mod modCm">
        <pc:chgData name="Kastnes, Paal" userId="0e90a6be-aa20-420c-8e73-ceb3447d296a" providerId="ADAL" clId="{B1ED6736-8779-4642-93E4-E9D8BDD3810D}" dt="2022-09-01T13:54:43.525" v="14"/>
        <pc:sldMkLst>
          <pc:docMk/>
          <pc:sldMk cId="3983524642" sldId="2076138056"/>
        </pc:sldMkLst>
        <pc:spChg chg="mod">
          <ac:chgData name="Kastnes, Paal" userId="0e90a6be-aa20-420c-8e73-ceb3447d296a" providerId="ADAL" clId="{B1ED6736-8779-4642-93E4-E9D8BDD3810D}" dt="2022-09-01T13:54:22.613" v="11" actId="6549"/>
          <ac:spMkLst>
            <pc:docMk/>
            <pc:sldMk cId="3983524642" sldId="2076138056"/>
            <ac:spMk id="4" creationId="{B5FF7BA8-F831-467E-A844-BB8F8EA4CD83}"/>
          </ac:spMkLst>
        </pc:spChg>
      </pc:sldChg>
      <pc:sldChg chg="modSp mod modCm">
        <pc:chgData name="Kastnes, Paal" userId="0e90a6be-aa20-420c-8e73-ceb3447d296a" providerId="ADAL" clId="{B1ED6736-8779-4642-93E4-E9D8BDD3810D}" dt="2022-09-01T14:03:53.919" v="53"/>
        <pc:sldMkLst>
          <pc:docMk/>
          <pc:sldMk cId="451510549" sldId="2076138062"/>
        </pc:sldMkLst>
        <pc:spChg chg="mod">
          <ac:chgData name="Kastnes, Paal" userId="0e90a6be-aa20-420c-8e73-ceb3447d296a" providerId="ADAL" clId="{B1ED6736-8779-4642-93E4-E9D8BDD3810D}" dt="2022-09-01T14:03:21.860" v="51" actId="14"/>
          <ac:spMkLst>
            <pc:docMk/>
            <pc:sldMk cId="451510549" sldId="2076138062"/>
            <ac:spMk id="6" creationId="{1778663E-DD42-7CCA-B982-6421938144AB}"/>
          </ac:spMkLst>
        </pc:spChg>
        <pc:picChg chg="mod">
          <ac:chgData name="Kastnes, Paal" userId="0e90a6be-aa20-420c-8e73-ceb3447d296a" providerId="ADAL" clId="{B1ED6736-8779-4642-93E4-E9D8BDD3810D}" dt="2022-09-01T14:03:33.711" v="52" actId="1076"/>
          <ac:picMkLst>
            <pc:docMk/>
            <pc:sldMk cId="451510549" sldId="2076138062"/>
            <ac:picMk id="3" creationId="{7517B1F7-726E-A5E8-974E-7253D5FC2152}"/>
          </ac:picMkLst>
        </pc:picChg>
        <pc:cxnChg chg="mod">
          <ac:chgData name="Kastnes, Paal" userId="0e90a6be-aa20-420c-8e73-ceb3447d296a" providerId="ADAL" clId="{B1ED6736-8779-4642-93E4-E9D8BDD3810D}" dt="2022-09-01T14:02:46.146" v="49" actId="14100"/>
          <ac:cxnSpMkLst>
            <pc:docMk/>
            <pc:sldMk cId="451510549" sldId="2076138062"/>
            <ac:cxnSpMk id="11" creationId="{D0594D20-569C-B1E9-B036-FA2955B12886}"/>
          </ac:cxnSpMkLst>
        </pc:cxnChg>
      </pc:sldChg>
      <pc:sldChg chg="modCm">
        <pc:chgData name="Kastnes, Paal" userId="0e90a6be-aa20-420c-8e73-ceb3447d296a" providerId="ADAL" clId="{B1ED6736-8779-4642-93E4-E9D8BDD3810D}" dt="2022-09-01T14:01:35.697" v="43"/>
        <pc:sldMkLst>
          <pc:docMk/>
          <pc:sldMk cId="3031791820" sldId="2076138082"/>
        </pc:sldMkLst>
      </pc:sldChg>
      <pc:sldChg chg="modCm">
        <pc:chgData name="Kastnes, Paal" userId="0e90a6be-aa20-420c-8e73-ceb3447d296a" providerId="ADAL" clId="{B1ED6736-8779-4642-93E4-E9D8BDD3810D}" dt="2022-09-01T14:01:48.561" v="45"/>
        <pc:sldMkLst>
          <pc:docMk/>
          <pc:sldMk cId="284205348" sldId="2076138091"/>
        </pc:sldMkLst>
      </pc:sldChg>
      <pc:sldChg chg="modCm">
        <pc:chgData name="Kastnes, Paal" userId="0e90a6be-aa20-420c-8e73-ceb3447d296a" providerId="ADAL" clId="{B1ED6736-8779-4642-93E4-E9D8BDD3810D}" dt="2022-09-01T14:00:33.865" v="41"/>
        <pc:sldMkLst>
          <pc:docMk/>
          <pc:sldMk cId="1676472872" sldId="2076138093"/>
        </pc:sldMkLst>
      </pc:sldChg>
      <pc:sldChg chg="modCm">
        <pc:chgData name="Kastnes, Paal" userId="0e90a6be-aa20-420c-8e73-ceb3447d296a" providerId="ADAL" clId="{B1ED6736-8779-4642-93E4-E9D8BDD3810D}" dt="2022-09-01T14:00:48.074" v="42"/>
        <pc:sldMkLst>
          <pc:docMk/>
          <pc:sldMk cId="2857160081" sldId="2076138096"/>
        </pc:sldMkLst>
      </pc:sldChg>
      <pc:sldChg chg="modCm">
        <pc:chgData name="Kastnes, Paal" userId="0e90a6be-aa20-420c-8e73-ceb3447d296a" providerId="ADAL" clId="{B1ED6736-8779-4642-93E4-E9D8BDD3810D}" dt="2022-09-01T14:02:07.713" v="46"/>
        <pc:sldMkLst>
          <pc:docMk/>
          <pc:sldMk cId="1679088117" sldId="2076138114"/>
        </pc:sldMkLst>
      </pc:sldChg>
      <pc:sldChg chg="modSp mod">
        <pc:chgData name="Kastnes, Paal" userId="0e90a6be-aa20-420c-8e73-ceb3447d296a" providerId="ADAL" clId="{B1ED6736-8779-4642-93E4-E9D8BDD3810D}" dt="2022-09-01T13:58:21.470" v="29" actId="6549"/>
        <pc:sldMkLst>
          <pc:docMk/>
          <pc:sldMk cId="377866934" sldId="2076138118"/>
        </pc:sldMkLst>
        <pc:spChg chg="mod">
          <ac:chgData name="Kastnes, Paal" userId="0e90a6be-aa20-420c-8e73-ceb3447d296a" providerId="ADAL" clId="{B1ED6736-8779-4642-93E4-E9D8BDD3810D}" dt="2022-09-01T13:58:21.470" v="29" actId="6549"/>
          <ac:spMkLst>
            <pc:docMk/>
            <pc:sldMk cId="377866934" sldId="2076138118"/>
            <ac:spMk id="84" creationId="{5A4EE458-130D-42E6-9CA9-C67573C90221}"/>
          </ac:spMkLst>
        </pc:spChg>
        <pc:spChg chg="mod">
          <ac:chgData name="Kastnes, Paal" userId="0e90a6be-aa20-420c-8e73-ceb3447d296a" providerId="ADAL" clId="{B1ED6736-8779-4642-93E4-E9D8BDD3810D}" dt="2022-09-01T13:58:14.529" v="23" actId="6549"/>
          <ac:spMkLst>
            <pc:docMk/>
            <pc:sldMk cId="377866934" sldId="2076138118"/>
            <ac:spMk id="85" creationId="{A670D477-FDB9-4400-90E2-1A7ADF6F814A}"/>
          </ac:spMkLst>
        </pc:spChg>
      </pc:sldChg>
      <pc:sldChg chg="del">
        <pc:chgData name="Kastnes, Paal" userId="0e90a6be-aa20-420c-8e73-ceb3447d296a" providerId="ADAL" clId="{B1ED6736-8779-4642-93E4-E9D8BDD3810D}" dt="2022-09-01T13:58:34.719" v="32" actId="47"/>
        <pc:sldMkLst>
          <pc:docMk/>
          <pc:sldMk cId="1702691348" sldId="2076138119"/>
        </pc:sldMkLst>
      </pc:sldChg>
      <pc:sldChg chg="modSp mod">
        <pc:chgData name="Kastnes, Paal" userId="0e90a6be-aa20-420c-8e73-ceb3447d296a" providerId="ADAL" clId="{B1ED6736-8779-4642-93E4-E9D8BDD3810D}" dt="2022-09-01T13:58:52.233" v="40" actId="6549"/>
        <pc:sldMkLst>
          <pc:docMk/>
          <pc:sldMk cId="1809713972" sldId="2076138120"/>
        </pc:sldMkLst>
        <pc:spChg chg="mod">
          <ac:chgData name="Kastnes, Paal" userId="0e90a6be-aa20-420c-8e73-ceb3447d296a" providerId="ADAL" clId="{B1ED6736-8779-4642-93E4-E9D8BDD3810D}" dt="2022-09-01T13:58:52.233" v="40" actId="6549"/>
          <ac:spMkLst>
            <pc:docMk/>
            <pc:sldMk cId="1809713972" sldId="2076138120"/>
            <ac:spMk id="84" creationId="{5A4EE458-130D-42E6-9CA9-C67573C90221}"/>
          </ac:spMkLst>
        </pc:spChg>
        <pc:spChg chg="mod">
          <ac:chgData name="Kastnes, Paal" userId="0e90a6be-aa20-420c-8e73-ceb3447d296a" providerId="ADAL" clId="{B1ED6736-8779-4642-93E4-E9D8BDD3810D}" dt="2022-09-01T13:58:44.997" v="34" actId="6549"/>
          <ac:spMkLst>
            <pc:docMk/>
            <pc:sldMk cId="1809713972" sldId="2076138120"/>
            <ac:spMk id="85" creationId="{A670D477-FDB9-4400-90E2-1A7ADF6F814A}"/>
          </ac:spMkLst>
        </pc:spChg>
      </pc:sldChg>
    </pc:docChg>
  </pc:docChgLst>
  <pc:docChgLst>
    <pc:chgData name="Lesund, Martin" userId="5a34b48f-ef3e-48a7-bc75-9175f54e879f" providerId="ADAL" clId="{6B3469BB-4126-480A-8B0F-150BBECC6314}"/>
    <pc:docChg chg="custSel modSld">
      <pc:chgData name="Lesund, Martin" userId="5a34b48f-ef3e-48a7-bc75-9175f54e879f" providerId="ADAL" clId="{6B3469BB-4126-480A-8B0F-150BBECC6314}" dt="2022-08-10T13:08:13.425" v="96" actId="20577"/>
      <pc:docMkLst>
        <pc:docMk/>
      </pc:docMkLst>
      <pc:sldChg chg="modSp mod">
        <pc:chgData name="Lesund, Martin" userId="5a34b48f-ef3e-48a7-bc75-9175f54e879f" providerId="ADAL" clId="{6B3469BB-4126-480A-8B0F-150BBECC6314}" dt="2022-08-10T13:05:55.035" v="8" actId="14100"/>
        <pc:sldMkLst>
          <pc:docMk/>
          <pc:sldMk cId="2403348633" sldId="833"/>
        </pc:sldMkLst>
        <pc:spChg chg="mod">
          <ac:chgData name="Lesund, Martin" userId="5a34b48f-ef3e-48a7-bc75-9175f54e879f" providerId="ADAL" clId="{6B3469BB-4126-480A-8B0F-150BBECC6314}" dt="2022-08-10T13:05:55.035" v="8" actId="14100"/>
          <ac:spMkLst>
            <pc:docMk/>
            <pc:sldMk cId="2403348633" sldId="833"/>
            <ac:spMk id="2" creationId="{EE26AFF1-7359-439F-85EA-B10663CEC63F}"/>
          </ac:spMkLst>
        </pc:spChg>
      </pc:sldChg>
      <pc:sldChg chg="addSp delSp modSp mod">
        <pc:chgData name="Lesund, Martin" userId="5a34b48f-ef3e-48a7-bc75-9175f54e879f" providerId="ADAL" clId="{6B3469BB-4126-480A-8B0F-150BBECC6314}" dt="2022-08-10T13:08:13.425" v="96" actId="20577"/>
        <pc:sldMkLst>
          <pc:docMk/>
          <pc:sldMk cId="1874989596" sldId="1534"/>
        </pc:sldMkLst>
        <pc:spChg chg="mod">
          <ac:chgData name="Lesund, Martin" userId="5a34b48f-ef3e-48a7-bc75-9175f54e879f" providerId="ADAL" clId="{6B3469BB-4126-480A-8B0F-150BBECC6314}" dt="2022-08-10T13:08:13.425" v="96" actId="20577"/>
          <ac:spMkLst>
            <pc:docMk/>
            <pc:sldMk cId="1874989596" sldId="1534"/>
            <ac:spMk id="3" creationId="{CBE06CE2-C0E8-487D-9BE7-440BBA0D8072}"/>
          </ac:spMkLst>
        </pc:spChg>
        <pc:spChg chg="del">
          <ac:chgData name="Lesund, Martin" userId="5a34b48f-ef3e-48a7-bc75-9175f54e879f" providerId="ADAL" clId="{6B3469BB-4126-480A-8B0F-150BBECC6314}" dt="2022-08-10T13:06:30.865" v="10" actId="478"/>
          <ac:spMkLst>
            <pc:docMk/>
            <pc:sldMk cId="1874989596" sldId="1534"/>
            <ac:spMk id="13" creationId="{871A07E7-88AE-45AB-A0A9-C5DD04D7B259}"/>
          </ac:spMkLst>
        </pc:spChg>
        <pc:spChg chg="del">
          <ac:chgData name="Lesund, Martin" userId="5a34b48f-ef3e-48a7-bc75-9175f54e879f" providerId="ADAL" clId="{6B3469BB-4126-480A-8B0F-150BBECC6314}" dt="2022-08-10T13:06:44.684" v="17" actId="478"/>
          <ac:spMkLst>
            <pc:docMk/>
            <pc:sldMk cId="1874989596" sldId="1534"/>
            <ac:spMk id="14" creationId="{CF1CF61E-16A7-4912-A59B-BE34BCBD53F0}"/>
          </ac:spMkLst>
        </pc:spChg>
        <pc:picChg chg="del">
          <ac:chgData name="Lesund, Martin" userId="5a34b48f-ef3e-48a7-bc75-9175f54e879f" providerId="ADAL" clId="{6B3469BB-4126-480A-8B0F-150BBECC6314}" dt="2022-08-10T13:06:27.874" v="9" actId="478"/>
          <ac:picMkLst>
            <pc:docMk/>
            <pc:sldMk cId="1874989596" sldId="1534"/>
            <ac:picMk id="2" creationId="{304846AF-94FA-45CC-A2D2-DEF1DA7E6344}"/>
          </ac:picMkLst>
        </pc:picChg>
        <pc:picChg chg="del">
          <ac:chgData name="Lesund, Martin" userId="5a34b48f-ef3e-48a7-bc75-9175f54e879f" providerId="ADAL" clId="{6B3469BB-4126-480A-8B0F-150BBECC6314}" dt="2022-08-10T13:06:40.571" v="15" actId="478"/>
          <ac:picMkLst>
            <pc:docMk/>
            <pc:sldMk cId="1874989596" sldId="1534"/>
            <ac:picMk id="6" creationId="{BFDBA732-9DBF-4753-98E0-EB98E1654D34}"/>
          </ac:picMkLst>
        </pc:picChg>
        <pc:picChg chg="add mod">
          <ac:chgData name="Lesund, Martin" userId="5a34b48f-ef3e-48a7-bc75-9175f54e879f" providerId="ADAL" clId="{6B3469BB-4126-480A-8B0F-150BBECC6314}" dt="2022-08-10T13:06:47.181" v="18" actId="1076"/>
          <ac:picMkLst>
            <pc:docMk/>
            <pc:sldMk cId="1874989596" sldId="1534"/>
            <ac:picMk id="7" creationId="{02F3278C-38C8-3099-EC65-529AA4F4D698}"/>
          </ac:picMkLst>
        </pc:picChg>
        <pc:picChg chg="del">
          <ac:chgData name="Lesund, Martin" userId="5a34b48f-ef3e-48a7-bc75-9175f54e879f" providerId="ADAL" clId="{6B3469BB-4126-480A-8B0F-150BBECC6314}" dt="2022-08-10T13:06:32.795" v="11" actId="478"/>
          <ac:picMkLst>
            <pc:docMk/>
            <pc:sldMk cId="1874989596" sldId="1534"/>
            <ac:picMk id="8" creationId="{F51A9DB3-3BFF-459D-A891-59F572B6198A}"/>
          </ac:picMkLst>
        </pc:picChg>
        <pc:picChg chg="del">
          <ac:chgData name="Lesund, Martin" userId="5a34b48f-ef3e-48a7-bc75-9175f54e879f" providerId="ADAL" clId="{6B3469BB-4126-480A-8B0F-150BBECC6314}" dt="2022-08-10T13:06:42.413" v="16" actId="478"/>
          <ac:picMkLst>
            <pc:docMk/>
            <pc:sldMk cId="1874989596" sldId="1534"/>
            <ac:picMk id="9" creationId="{1DE8B58B-D126-4FEF-9159-39AD0D0A4C4B}"/>
          </ac:picMkLst>
        </pc:picChg>
        <pc:picChg chg="add mod">
          <ac:chgData name="Lesund, Martin" userId="5a34b48f-ef3e-48a7-bc75-9175f54e879f" providerId="ADAL" clId="{6B3469BB-4126-480A-8B0F-150BBECC6314}" dt="2022-08-10T13:08:10.971" v="95" actId="14100"/>
          <ac:picMkLst>
            <pc:docMk/>
            <pc:sldMk cId="1874989596" sldId="1534"/>
            <ac:picMk id="11" creationId="{036448DD-BF8A-953D-78C1-9B0CA729ADC3}"/>
          </ac:picMkLst>
        </pc:picChg>
      </pc:sldChg>
    </pc:docChg>
  </pc:docChgLst>
  <pc:docChgLst>
    <pc:chgData name="Bergerud, Aina" userId="2677e807-db24-4432-afe9-f3a2ccac98d7" providerId="ADAL" clId="{4DC4C082-BB22-864C-89FC-6DF747852F68}"/>
    <pc:docChg chg="undo redo custSel addSld delSld modSld modSection">
      <pc:chgData name="Bergerud, Aina" userId="2677e807-db24-4432-afe9-f3a2ccac98d7" providerId="ADAL" clId="{4DC4C082-BB22-864C-89FC-6DF747852F68}" dt="2022-09-05T09:57:39.700" v="812" actId="20577"/>
      <pc:docMkLst>
        <pc:docMk/>
      </pc:docMkLst>
      <pc:sldChg chg="addSp delSp modSp mod">
        <pc:chgData name="Bergerud, Aina" userId="2677e807-db24-4432-afe9-f3a2ccac98d7" providerId="ADAL" clId="{4DC4C082-BB22-864C-89FC-6DF747852F68}" dt="2022-08-12T10:56:13.404" v="143" actId="20577"/>
        <pc:sldMkLst>
          <pc:docMk/>
          <pc:sldMk cId="2636307139" sldId="275"/>
        </pc:sldMkLst>
        <pc:spChg chg="mod">
          <ac:chgData name="Bergerud, Aina" userId="2677e807-db24-4432-afe9-f3a2ccac98d7" providerId="ADAL" clId="{4DC4C082-BB22-864C-89FC-6DF747852F68}" dt="2022-08-12T10:54:49.174" v="136" actId="20577"/>
          <ac:spMkLst>
            <pc:docMk/>
            <pc:sldMk cId="2636307139" sldId="275"/>
            <ac:spMk id="2" creationId="{4EA2CB51-0C55-42CE-88A8-C75803120984}"/>
          </ac:spMkLst>
        </pc:spChg>
        <pc:spChg chg="mod">
          <ac:chgData name="Bergerud, Aina" userId="2677e807-db24-4432-afe9-f3a2ccac98d7" providerId="ADAL" clId="{4DC4C082-BB22-864C-89FC-6DF747852F68}" dt="2022-08-12T10:56:13.404" v="143" actId="20577"/>
          <ac:spMkLst>
            <pc:docMk/>
            <pc:sldMk cId="2636307139" sldId="275"/>
            <ac:spMk id="3" creationId="{F036D6AB-5093-415A-BA3A-BA02C069192E}"/>
          </ac:spMkLst>
        </pc:spChg>
        <pc:picChg chg="add mod">
          <ac:chgData name="Bergerud, Aina" userId="2677e807-db24-4432-afe9-f3a2ccac98d7" providerId="ADAL" clId="{4DC4C082-BB22-864C-89FC-6DF747852F68}" dt="2022-08-12T10:56:01.718" v="142"/>
          <ac:picMkLst>
            <pc:docMk/>
            <pc:sldMk cId="2636307139" sldId="275"/>
            <ac:picMk id="5" creationId="{E4D1CBA0-7A80-0A36-E595-CBA4791B6155}"/>
          </ac:picMkLst>
        </pc:picChg>
        <pc:picChg chg="mod">
          <ac:chgData name="Bergerud, Aina" userId="2677e807-db24-4432-afe9-f3a2ccac98d7" providerId="ADAL" clId="{4DC4C082-BB22-864C-89FC-6DF747852F68}" dt="2022-08-12T10:54:28.271" v="114" actId="1076"/>
          <ac:picMkLst>
            <pc:docMk/>
            <pc:sldMk cId="2636307139" sldId="275"/>
            <ac:picMk id="7" creationId="{36CFB960-77F1-4ED8-84E8-988BA176FE0A}"/>
          </ac:picMkLst>
        </pc:picChg>
        <pc:picChg chg="del mod">
          <ac:chgData name="Bergerud, Aina" userId="2677e807-db24-4432-afe9-f3a2ccac98d7" providerId="ADAL" clId="{4DC4C082-BB22-864C-89FC-6DF747852F68}" dt="2022-08-12T10:55:25.137" v="140" actId="478"/>
          <ac:picMkLst>
            <pc:docMk/>
            <pc:sldMk cId="2636307139" sldId="275"/>
            <ac:picMk id="9" creationId="{3F707004-16BE-48F6-A4D5-0200A6BE0C07}"/>
          </ac:picMkLst>
        </pc:picChg>
      </pc:sldChg>
      <pc:sldChg chg="mod modShow">
        <pc:chgData name="Bergerud, Aina" userId="2677e807-db24-4432-afe9-f3a2ccac98d7" providerId="ADAL" clId="{4DC4C082-BB22-864C-89FC-6DF747852F68}" dt="2022-08-12T08:58:17.161" v="5" actId="729"/>
        <pc:sldMkLst>
          <pc:docMk/>
          <pc:sldMk cId="3409620430" sldId="780"/>
        </pc:sldMkLst>
      </pc:sldChg>
      <pc:sldChg chg="addSp delSp modSp mod">
        <pc:chgData name="Bergerud, Aina" userId="2677e807-db24-4432-afe9-f3a2ccac98d7" providerId="ADAL" clId="{4DC4C082-BB22-864C-89FC-6DF747852F68}" dt="2022-08-18T09:16:17.790" v="148" actId="27614"/>
        <pc:sldMkLst>
          <pc:docMk/>
          <pc:sldMk cId="2971336668" sldId="781"/>
        </pc:sldMkLst>
        <pc:spChg chg="del">
          <ac:chgData name="Bergerud, Aina" userId="2677e807-db24-4432-afe9-f3a2ccac98d7" providerId="ADAL" clId="{4DC4C082-BB22-864C-89FC-6DF747852F68}" dt="2022-08-18T09:16:15.897" v="147" actId="931"/>
          <ac:spMkLst>
            <pc:docMk/>
            <pc:sldMk cId="2971336668" sldId="781"/>
            <ac:spMk id="5" creationId="{6B507978-A998-485A-8605-D911FE02DFE5}"/>
          </ac:spMkLst>
        </pc:spChg>
        <pc:picChg chg="add mod">
          <ac:chgData name="Bergerud, Aina" userId="2677e807-db24-4432-afe9-f3a2ccac98d7" providerId="ADAL" clId="{4DC4C082-BB22-864C-89FC-6DF747852F68}" dt="2022-08-18T09:16:17.790" v="148" actId="27614"/>
          <ac:picMkLst>
            <pc:docMk/>
            <pc:sldMk cId="2971336668" sldId="781"/>
            <ac:picMk id="4" creationId="{CD2CBC01-FF2B-6D72-0EDF-3F5A83B60151}"/>
          </ac:picMkLst>
        </pc:picChg>
      </pc:sldChg>
      <pc:sldChg chg="delSp modSp mod">
        <pc:chgData name="Bergerud, Aina" userId="2677e807-db24-4432-afe9-f3a2ccac98d7" providerId="ADAL" clId="{4DC4C082-BB22-864C-89FC-6DF747852F68}" dt="2022-08-30T10:22:42.074" v="367" actId="12"/>
        <pc:sldMkLst>
          <pc:docMk/>
          <pc:sldMk cId="3180502479" sldId="783"/>
        </pc:sldMkLst>
        <pc:spChg chg="del">
          <ac:chgData name="Bergerud, Aina" userId="2677e807-db24-4432-afe9-f3a2ccac98d7" providerId="ADAL" clId="{4DC4C082-BB22-864C-89FC-6DF747852F68}" dt="2022-08-12T10:20:19.672" v="104" actId="478"/>
          <ac:spMkLst>
            <pc:docMk/>
            <pc:sldMk cId="3180502479" sldId="783"/>
            <ac:spMk id="7" creationId="{A6928539-A748-479C-BFC4-64C4BCBB73C5}"/>
          </ac:spMkLst>
        </pc:spChg>
        <pc:spChg chg="mod">
          <ac:chgData name="Bergerud, Aina" userId="2677e807-db24-4432-afe9-f3a2ccac98d7" providerId="ADAL" clId="{4DC4C082-BB22-864C-89FC-6DF747852F68}" dt="2022-08-12T10:20:45.689" v="111" actId="14100"/>
          <ac:spMkLst>
            <pc:docMk/>
            <pc:sldMk cId="3180502479" sldId="783"/>
            <ac:spMk id="19" creationId="{97BFE2C4-2664-41A2-AAF8-55BD495B6C78}"/>
          </ac:spMkLst>
        </pc:spChg>
        <pc:spChg chg="mod">
          <ac:chgData name="Bergerud, Aina" userId="2677e807-db24-4432-afe9-f3a2ccac98d7" providerId="ADAL" clId="{4DC4C082-BB22-864C-89FC-6DF747852F68}" dt="2022-08-30T10:22:42.074" v="367" actId="12"/>
          <ac:spMkLst>
            <pc:docMk/>
            <pc:sldMk cId="3180502479" sldId="783"/>
            <ac:spMk id="20" creationId="{F1EA9DD3-FA84-4659-B49F-C5B925B3CDA3}"/>
          </ac:spMkLst>
        </pc:spChg>
        <pc:picChg chg="del">
          <ac:chgData name="Bergerud, Aina" userId="2677e807-db24-4432-afe9-f3a2ccac98d7" providerId="ADAL" clId="{4DC4C082-BB22-864C-89FC-6DF747852F68}" dt="2022-08-12T10:20:18.379" v="103" actId="478"/>
          <ac:picMkLst>
            <pc:docMk/>
            <pc:sldMk cId="3180502479" sldId="783"/>
            <ac:picMk id="3" creationId="{6DE79AA7-EC5C-4A34-8171-BEB28DD6B235}"/>
          </ac:picMkLst>
        </pc:picChg>
        <pc:picChg chg="mod">
          <ac:chgData name="Bergerud, Aina" userId="2677e807-db24-4432-afe9-f3a2ccac98d7" providerId="ADAL" clId="{4DC4C082-BB22-864C-89FC-6DF747852F68}" dt="2022-08-12T10:20:39.467" v="110" actId="1076"/>
          <ac:picMkLst>
            <pc:docMk/>
            <pc:sldMk cId="3180502479" sldId="783"/>
            <ac:picMk id="4" creationId="{93AE67B3-BDEE-4C54-80CA-620C59A18D67}"/>
          </ac:picMkLst>
        </pc:picChg>
        <pc:picChg chg="mod">
          <ac:chgData name="Bergerud, Aina" userId="2677e807-db24-4432-afe9-f3a2ccac98d7" providerId="ADAL" clId="{4DC4C082-BB22-864C-89FC-6DF747852F68}" dt="2022-08-12T10:20:34.994" v="108" actId="1076"/>
          <ac:picMkLst>
            <pc:docMk/>
            <pc:sldMk cId="3180502479" sldId="783"/>
            <ac:picMk id="8" creationId="{3C90B724-5894-4645-800D-95FE576D2464}"/>
          </ac:picMkLst>
        </pc:picChg>
      </pc:sldChg>
      <pc:sldChg chg="addSp delSp modSp mod addCm">
        <pc:chgData name="Bergerud, Aina" userId="2677e807-db24-4432-afe9-f3a2ccac98d7" providerId="ADAL" clId="{4DC4C082-BB22-864C-89FC-6DF747852F68}" dt="2022-09-05T09:48:50.948" v="747" actId="478"/>
        <pc:sldMkLst>
          <pc:docMk/>
          <pc:sldMk cId="921927153" sldId="787"/>
        </pc:sldMkLst>
        <pc:spChg chg="mod">
          <ac:chgData name="Bergerud, Aina" userId="2677e807-db24-4432-afe9-f3a2ccac98d7" providerId="ADAL" clId="{4DC4C082-BB22-864C-89FC-6DF747852F68}" dt="2022-09-05T09:47:07.340" v="738"/>
          <ac:spMkLst>
            <pc:docMk/>
            <pc:sldMk cId="921927153" sldId="787"/>
            <ac:spMk id="3" creationId="{74235734-B726-9B6C-551C-2DFB8E90CBC7}"/>
          </ac:spMkLst>
        </pc:spChg>
        <pc:spChg chg="mod">
          <ac:chgData name="Bergerud, Aina" userId="2677e807-db24-4432-afe9-f3a2ccac98d7" providerId="ADAL" clId="{4DC4C082-BB22-864C-89FC-6DF747852F68}" dt="2022-09-05T09:47:07.340" v="738"/>
          <ac:spMkLst>
            <pc:docMk/>
            <pc:sldMk cId="921927153" sldId="787"/>
            <ac:spMk id="4" creationId="{B3282A5A-049F-51A1-2EE1-9ACFF88E1B01}"/>
          </ac:spMkLst>
        </pc:spChg>
        <pc:spChg chg="mod">
          <ac:chgData name="Bergerud, Aina" userId="2677e807-db24-4432-afe9-f3a2ccac98d7" providerId="ADAL" clId="{4DC4C082-BB22-864C-89FC-6DF747852F68}" dt="2022-09-05T09:47:07.340" v="738"/>
          <ac:spMkLst>
            <pc:docMk/>
            <pc:sldMk cId="921927153" sldId="787"/>
            <ac:spMk id="5" creationId="{D70B6E0A-1D7C-D8D4-DCE6-D7637FF7E58D}"/>
          </ac:spMkLst>
        </pc:spChg>
        <pc:spChg chg="mod">
          <ac:chgData name="Bergerud, Aina" userId="2677e807-db24-4432-afe9-f3a2ccac98d7" providerId="ADAL" clId="{4DC4C082-BB22-864C-89FC-6DF747852F68}" dt="2022-09-05T09:47:07.340" v="738"/>
          <ac:spMkLst>
            <pc:docMk/>
            <pc:sldMk cId="921927153" sldId="787"/>
            <ac:spMk id="6" creationId="{7C89392F-494B-FB3A-014A-D49FFEE57E62}"/>
          </ac:spMkLst>
        </pc:spChg>
        <pc:spChg chg="mod">
          <ac:chgData name="Bergerud, Aina" userId="2677e807-db24-4432-afe9-f3a2ccac98d7" providerId="ADAL" clId="{4DC4C082-BB22-864C-89FC-6DF747852F68}" dt="2022-09-05T09:47:07.340" v="738"/>
          <ac:spMkLst>
            <pc:docMk/>
            <pc:sldMk cId="921927153" sldId="787"/>
            <ac:spMk id="7" creationId="{E6A9008B-5818-E673-204D-95DBEF237D61}"/>
          </ac:spMkLst>
        </pc:spChg>
        <pc:spChg chg="mod">
          <ac:chgData name="Bergerud, Aina" userId="2677e807-db24-4432-afe9-f3a2ccac98d7" providerId="ADAL" clId="{4DC4C082-BB22-864C-89FC-6DF747852F68}" dt="2022-09-05T09:47:07.340" v="738"/>
          <ac:spMkLst>
            <pc:docMk/>
            <pc:sldMk cId="921927153" sldId="787"/>
            <ac:spMk id="8" creationId="{3518A48B-CB8E-ED5D-FAC9-99416BC830C4}"/>
          </ac:spMkLst>
        </pc:spChg>
        <pc:spChg chg="mod">
          <ac:chgData name="Bergerud, Aina" userId="2677e807-db24-4432-afe9-f3a2ccac98d7" providerId="ADAL" clId="{4DC4C082-BB22-864C-89FC-6DF747852F68}" dt="2022-09-05T09:47:07.340" v="738"/>
          <ac:spMkLst>
            <pc:docMk/>
            <pc:sldMk cId="921927153" sldId="787"/>
            <ac:spMk id="9" creationId="{9CB88721-6A9A-24F7-585A-836F116377FE}"/>
          </ac:spMkLst>
        </pc:spChg>
        <pc:spChg chg="mod">
          <ac:chgData name="Bergerud, Aina" userId="2677e807-db24-4432-afe9-f3a2ccac98d7" providerId="ADAL" clId="{4DC4C082-BB22-864C-89FC-6DF747852F68}" dt="2022-09-05T09:47:07.340" v="738"/>
          <ac:spMkLst>
            <pc:docMk/>
            <pc:sldMk cId="921927153" sldId="787"/>
            <ac:spMk id="10" creationId="{474CB30E-52D5-6C07-0FC4-7608B59F1E9C}"/>
          </ac:spMkLst>
        </pc:spChg>
        <pc:spChg chg="mod">
          <ac:chgData name="Bergerud, Aina" userId="2677e807-db24-4432-afe9-f3a2ccac98d7" providerId="ADAL" clId="{4DC4C082-BB22-864C-89FC-6DF747852F68}" dt="2022-09-05T09:47:07.340" v="738"/>
          <ac:spMkLst>
            <pc:docMk/>
            <pc:sldMk cId="921927153" sldId="787"/>
            <ac:spMk id="11" creationId="{28C3ADB7-44E8-9E1A-78E3-F0F484B4018B}"/>
          </ac:spMkLst>
        </pc:spChg>
        <pc:spChg chg="mod">
          <ac:chgData name="Bergerud, Aina" userId="2677e807-db24-4432-afe9-f3a2ccac98d7" providerId="ADAL" clId="{4DC4C082-BB22-864C-89FC-6DF747852F68}" dt="2022-09-05T09:47:07.340" v="738"/>
          <ac:spMkLst>
            <pc:docMk/>
            <pc:sldMk cId="921927153" sldId="787"/>
            <ac:spMk id="12" creationId="{CCCCFB3A-FED6-D57A-6F13-DDD6F6188290}"/>
          </ac:spMkLst>
        </pc:spChg>
        <pc:spChg chg="mod">
          <ac:chgData name="Bergerud, Aina" userId="2677e807-db24-4432-afe9-f3a2ccac98d7" providerId="ADAL" clId="{4DC4C082-BB22-864C-89FC-6DF747852F68}" dt="2022-09-05T09:47:07.340" v="738"/>
          <ac:spMkLst>
            <pc:docMk/>
            <pc:sldMk cId="921927153" sldId="787"/>
            <ac:spMk id="13" creationId="{98D2D3F4-C3E1-5F3C-8BFC-114A7FB18995}"/>
          </ac:spMkLst>
        </pc:spChg>
        <pc:spChg chg="mod">
          <ac:chgData name="Bergerud, Aina" userId="2677e807-db24-4432-afe9-f3a2ccac98d7" providerId="ADAL" clId="{4DC4C082-BB22-864C-89FC-6DF747852F68}" dt="2022-09-05T09:47:07.340" v="738"/>
          <ac:spMkLst>
            <pc:docMk/>
            <pc:sldMk cId="921927153" sldId="787"/>
            <ac:spMk id="14" creationId="{0C71768B-CDF6-3E1E-EDE2-6A5D52B5CBB8}"/>
          </ac:spMkLst>
        </pc:spChg>
        <pc:spChg chg="mod">
          <ac:chgData name="Bergerud, Aina" userId="2677e807-db24-4432-afe9-f3a2ccac98d7" providerId="ADAL" clId="{4DC4C082-BB22-864C-89FC-6DF747852F68}" dt="2022-09-05T09:47:07.340" v="738"/>
          <ac:spMkLst>
            <pc:docMk/>
            <pc:sldMk cId="921927153" sldId="787"/>
            <ac:spMk id="15" creationId="{A1A5EA7B-3A3F-306E-3ABD-96F5D770466F}"/>
          </ac:spMkLst>
        </pc:spChg>
        <pc:spChg chg="mod">
          <ac:chgData name="Bergerud, Aina" userId="2677e807-db24-4432-afe9-f3a2ccac98d7" providerId="ADAL" clId="{4DC4C082-BB22-864C-89FC-6DF747852F68}" dt="2022-09-05T09:47:07.340" v="738"/>
          <ac:spMkLst>
            <pc:docMk/>
            <pc:sldMk cId="921927153" sldId="787"/>
            <ac:spMk id="16" creationId="{0A3D503A-0840-3696-1CA5-8BA0371DEF59}"/>
          </ac:spMkLst>
        </pc:spChg>
        <pc:spChg chg="mod">
          <ac:chgData name="Bergerud, Aina" userId="2677e807-db24-4432-afe9-f3a2ccac98d7" providerId="ADAL" clId="{4DC4C082-BB22-864C-89FC-6DF747852F68}" dt="2022-09-05T09:47:07.340" v="738"/>
          <ac:spMkLst>
            <pc:docMk/>
            <pc:sldMk cId="921927153" sldId="787"/>
            <ac:spMk id="17" creationId="{F814396E-5EC6-C952-0EB8-303A639430F7}"/>
          </ac:spMkLst>
        </pc:spChg>
        <pc:spChg chg="mod">
          <ac:chgData name="Bergerud, Aina" userId="2677e807-db24-4432-afe9-f3a2ccac98d7" providerId="ADAL" clId="{4DC4C082-BB22-864C-89FC-6DF747852F68}" dt="2022-09-05T09:47:07.340" v="738"/>
          <ac:spMkLst>
            <pc:docMk/>
            <pc:sldMk cId="921927153" sldId="787"/>
            <ac:spMk id="18" creationId="{92F9B9DD-12C2-23DE-A76C-DA12759A1F16}"/>
          </ac:spMkLst>
        </pc:spChg>
        <pc:spChg chg="mod">
          <ac:chgData name="Bergerud, Aina" userId="2677e807-db24-4432-afe9-f3a2ccac98d7" providerId="ADAL" clId="{4DC4C082-BB22-864C-89FC-6DF747852F68}" dt="2022-09-05T09:47:07.340" v="738"/>
          <ac:spMkLst>
            <pc:docMk/>
            <pc:sldMk cId="921927153" sldId="787"/>
            <ac:spMk id="19" creationId="{35FBC4FA-DD09-7C25-4600-D6BE858AABC2}"/>
          </ac:spMkLst>
        </pc:spChg>
        <pc:spChg chg="mod">
          <ac:chgData name="Bergerud, Aina" userId="2677e807-db24-4432-afe9-f3a2ccac98d7" providerId="ADAL" clId="{4DC4C082-BB22-864C-89FC-6DF747852F68}" dt="2022-09-05T09:47:07.340" v="738"/>
          <ac:spMkLst>
            <pc:docMk/>
            <pc:sldMk cId="921927153" sldId="787"/>
            <ac:spMk id="20" creationId="{CE370698-4F3D-C7E1-CBD2-2F28A1341B42}"/>
          </ac:spMkLst>
        </pc:spChg>
        <pc:spChg chg="mod">
          <ac:chgData name="Bergerud, Aina" userId="2677e807-db24-4432-afe9-f3a2ccac98d7" providerId="ADAL" clId="{4DC4C082-BB22-864C-89FC-6DF747852F68}" dt="2022-09-05T07:32:50.192" v="626" actId="207"/>
          <ac:spMkLst>
            <pc:docMk/>
            <pc:sldMk cId="921927153" sldId="787"/>
            <ac:spMk id="22" creationId="{8D3ED657-7177-4903-838D-ACA56E6C8962}"/>
          </ac:spMkLst>
        </pc:spChg>
        <pc:spChg chg="mod">
          <ac:chgData name="Bergerud, Aina" userId="2677e807-db24-4432-afe9-f3a2ccac98d7" providerId="ADAL" clId="{4DC4C082-BB22-864C-89FC-6DF747852F68}" dt="2022-09-05T07:32:43.030" v="624" actId="207"/>
          <ac:spMkLst>
            <pc:docMk/>
            <pc:sldMk cId="921927153" sldId="787"/>
            <ac:spMk id="23" creationId="{DB62FA72-B36A-4B95-804E-6F44ADC853FF}"/>
          </ac:spMkLst>
        </pc:spChg>
        <pc:spChg chg="mod">
          <ac:chgData name="Bergerud, Aina" userId="2677e807-db24-4432-afe9-f3a2ccac98d7" providerId="ADAL" clId="{4DC4C082-BB22-864C-89FC-6DF747852F68}" dt="2022-09-05T07:32:29.934" v="618" actId="207"/>
          <ac:spMkLst>
            <pc:docMk/>
            <pc:sldMk cId="921927153" sldId="787"/>
            <ac:spMk id="24" creationId="{5D1ED432-59DA-47A9-A0A4-E4E2DE398C55}"/>
          </ac:spMkLst>
        </pc:spChg>
        <pc:spChg chg="mod">
          <ac:chgData name="Bergerud, Aina" userId="2677e807-db24-4432-afe9-f3a2ccac98d7" providerId="ADAL" clId="{4DC4C082-BB22-864C-89FC-6DF747852F68}" dt="2022-09-05T07:32:40.608" v="623" actId="207"/>
          <ac:spMkLst>
            <pc:docMk/>
            <pc:sldMk cId="921927153" sldId="787"/>
            <ac:spMk id="25" creationId="{92A34EE6-3DFD-467F-BEF2-C3D5683DA7E8}"/>
          </ac:spMkLst>
        </pc:spChg>
        <pc:spChg chg="mod">
          <ac:chgData name="Bergerud, Aina" userId="2677e807-db24-4432-afe9-f3a2ccac98d7" providerId="ADAL" clId="{4DC4C082-BB22-864C-89FC-6DF747852F68}" dt="2022-09-05T07:32:38.225" v="622" actId="207"/>
          <ac:spMkLst>
            <pc:docMk/>
            <pc:sldMk cId="921927153" sldId="787"/>
            <ac:spMk id="26" creationId="{D3FC1F62-0434-4300-A3AB-3A5C04CD9EB0}"/>
          </ac:spMkLst>
        </pc:spChg>
        <pc:spChg chg="mod">
          <ac:chgData name="Bergerud, Aina" userId="2677e807-db24-4432-afe9-f3a2ccac98d7" providerId="ADAL" clId="{4DC4C082-BB22-864C-89FC-6DF747852F68}" dt="2022-09-05T07:32:32.505" v="619" actId="207"/>
          <ac:spMkLst>
            <pc:docMk/>
            <pc:sldMk cId="921927153" sldId="787"/>
            <ac:spMk id="27" creationId="{965E426F-E218-457B-8FD8-559CBA456EE7}"/>
          </ac:spMkLst>
        </pc:spChg>
        <pc:spChg chg="mod">
          <ac:chgData name="Bergerud, Aina" userId="2677e807-db24-4432-afe9-f3a2ccac98d7" providerId="ADAL" clId="{4DC4C082-BB22-864C-89FC-6DF747852F68}" dt="2022-09-05T07:32:45.641" v="625" actId="207"/>
          <ac:spMkLst>
            <pc:docMk/>
            <pc:sldMk cId="921927153" sldId="787"/>
            <ac:spMk id="28" creationId="{D4DFBAAB-98E7-4843-B82E-403D30241FF9}"/>
          </ac:spMkLst>
        </pc:spChg>
        <pc:spChg chg="mod">
          <ac:chgData name="Bergerud, Aina" userId="2677e807-db24-4432-afe9-f3a2ccac98d7" providerId="ADAL" clId="{4DC4C082-BB22-864C-89FC-6DF747852F68}" dt="2022-09-05T07:32:50.192" v="626" actId="207"/>
          <ac:spMkLst>
            <pc:docMk/>
            <pc:sldMk cId="921927153" sldId="787"/>
            <ac:spMk id="29" creationId="{88BF608C-B86B-4086-BDC4-06BA2AA0CCAC}"/>
          </ac:spMkLst>
        </pc:spChg>
        <pc:spChg chg="mod">
          <ac:chgData name="Bergerud, Aina" userId="2677e807-db24-4432-afe9-f3a2ccac98d7" providerId="ADAL" clId="{4DC4C082-BB22-864C-89FC-6DF747852F68}" dt="2022-09-05T07:32:50.192" v="626" actId="207"/>
          <ac:spMkLst>
            <pc:docMk/>
            <pc:sldMk cId="921927153" sldId="787"/>
            <ac:spMk id="30" creationId="{06E286FC-AFB1-4ADF-A9DF-CD26D52E9E28}"/>
          </ac:spMkLst>
        </pc:spChg>
        <pc:spChg chg="mod">
          <ac:chgData name="Bergerud, Aina" userId="2677e807-db24-4432-afe9-f3a2ccac98d7" providerId="ADAL" clId="{4DC4C082-BB22-864C-89FC-6DF747852F68}" dt="2022-09-05T07:32:50.192" v="626" actId="207"/>
          <ac:spMkLst>
            <pc:docMk/>
            <pc:sldMk cId="921927153" sldId="787"/>
            <ac:spMk id="31" creationId="{B57360FB-D3A9-4488-BA3C-80CBA0172536}"/>
          </ac:spMkLst>
        </pc:spChg>
        <pc:spChg chg="mod">
          <ac:chgData name="Bergerud, Aina" userId="2677e807-db24-4432-afe9-f3a2ccac98d7" providerId="ADAL" clId="{4DC4C082-BB22-864C-89FC-6DF747852F68}" dt="2022-09-05T07:32:50.192" v="626" actId="207"/>
          <ac:spMkLst>
            <pc:docMk/>
            <pc:sldMk cId="921927153" sldId="787"/>
            <ac:spMk id="32" creationId="{C2CCEDC6-B3BD-4225-9D53-DBDACACA07E2}"/>
          </ac:spMkLst>
        </pc:spChg>
        <pc:spChg chg="mod">
          <ac:chgData name="Bergerud, Aina" userId="2677e807-db24-4432-afe9-f3a2ccac98d7" providerId="ADAL" clId="{4DC4C082-BB22-864C-89FC-6DF747852F68}" dt="2022-09-05T07:32:50.192" v="626" actId="207"/>
          <ac:spMkLst>
            <pc:docMk/>
            <pc:sldMk cId="921927153" sldId="787"/>
            <ac:spMk id="33" creationId="{840C9594-282E-46E9-9923-263F8C5129A1}"/>
          </ac:spMkLst>
        </pc:spChg>
        <pc:spChg chg="mod">
          <ac:chgData name="Bergerud, Aina" userId="2677e807-db24-4432-afe9-f3a2ccac98d7" providerId="ADAL" clId="{4DC4C082-BB22-864C-89FC-6DF747852F68}" dt="2022-09-05T07:32:29.934" v="618" actId="207"/>
          <ac:spMkLst>
            <pc:docMk/>
            <pc:sldMk cId="921927153" sldId="787"/>
            <ac:spMk id="34" creationId="{F19AC63F-F2C7-4CED-99DF-AB142022A09F}"/>
          </ac:spMkLst>
        </pc:spChg>
        <pc:spChg chg="mod">
          <ac:chgData name="Bergerud, Aina" userId="2677e807-db24-4432-afe9-f3a2ccac98d7" providerId="ADAL" clId="{4DC4C082-BB22-864C-89FC-6DF747852F68}" dt="2022-09-05T07:32:29.934" v="618" actId="207"/>
          <ac:spMkLst>
            <pc:docMk/>
            <pc:sldMk cId="921927153" sldId="787"/>
            <ac:spMk id="35" creationId="{7D061C57-4E53-4E23-B6A5-39E491D32A59}"/>
          </ac:spMkLst>
        </pc:spChg>
        <pc:spChg chg="mod modVis">
          <ac:chgData name="Bergerud, Aina" userId="2677e807-db24-4432-afe9-f3a2ccac98d7" providerId="ADAL" clId="{4DC4C082-BB22-864C-89FC-6DF747852F68}" dt="2022-09-05T07:32:29.934" v="618" actId="207"/>
          <ac:spMkLst>
            <pc:docMk/>
            <pc:sldMk cId="921927153" sldId="787"/>
            <ac:spMk id="36" creationId="{EE3C2CCF-8193-49E0-BCF9-534405905C99}"/>
          </ac:spMkLst>
        </pc:spChg>
        <pc:spChg chg="mod modVis">
          <ac:chgData name="Bergerud, Aina" userId="2677e807-db24-4432-afe9-f3a2ccac98d7" providerId="ADAL" clId="{4DC4C082-BB22-864C-89FC-6DF747852F68}" dt="2022-09-05T07:32:29.934" v="618" actId="207"/>
          <ac:spMkLst>
            <pc:docMk/>
            <pc:sldMk cId="921927153" sldId="787"/>
            <ac:spMk id="37" creationId="{38EF6473-3109-44E3-8825-78E0C640BFEB}"/>
          </ac:spMkLst>
        </pc:spChg>
        <pc:spChg chg="mod">
          <ac:chgData name="Bergerud, Aina" userId="2677e807-db24-4432-afe9-f3a2ccac98d7" providerId="ADAL" clId="{4DC4C082-BB22-864C-89FC-6DF747852F68}" dt="2022-09-05T07:32:29.934" v="618" actId="207"/>
          <ac:spMkLst>
            <pc:docMk/>
            <pc:sldMk cId="921927153" sldId="787"/>
            <ac:spMk id="38" creationId="{F92E7D6C-7A1F-47ED-8B6C-3FD141B49687}"/>
          </ac:spMkLst>
        </pc:spChg>
        <pc:spChg chg="mod">
          <ac:chgData name="Bergerud, Aina" userId="2677e807-db24-4432-afe9-f3a2ccac98d7" providerId="ADAL" clId="{4DC4C082-BB22-864C-89FC-6DF747852F68}" dt="2022-09-05T07:32:29.934" v="618" actId="207"/>
          <ac:spMkLst>
            <pc:docMk/>
            <pc:sldMk cId="921927153" sldId="787"/>
            <ac:spMk id="39" creationId="{BD4FECEB-7CC9-45E7-9458-E0371D428A88}"/>
          </ac:spMkLst>
        </pc:spChg>
        <pc:spChg chg="mod">
          <ac:chgData name="Bergerud, Aina" userId="2677e807-db24-4432-afe9-f3a2ccac98d7" providerId="ADAL" clId="{4DC4C082-BB22-864C-89FC-6DF747852F68}" dt="2022-09-05T07:32:29.934" v="618" actId="207"/>
          <ac:spMkLst>
            <pc:docMk/>
            <pc:sldMk cId="921927153" sldId="787"/>
            <ac:spMk id="40" creationId="{36A32188-9E26-4F61-A129-E8D616340F0C}"/>
          </ac:spMkLst>
        </pc:spChg>
        <pc:spChg chg="mod">
          <ac:chgData name="Bergerud, Aina" userId="2677e807-db24-4432-afe9-f3a2ccac98d7" providerId="ADAL" clId="{4DC4C082-BB22-864C-89FC-6DF747852F68}" dt="2022-09-05T07:32:29.934" v="618" actId="207"/>
          <ac:spMkLst>
            <pc:docMk/>
            <pc:sldMk cId="921927153" sldId="787"/>
            <ac:spMk id="41" creationId="{C89C39B4-6789-4F50-9EE7-C7A2690C23CB}"/>
          </ac:spMkLst>
        </pc:spChg>
        <pc:spChg chg="mod">
          <ac:chgData name="Bergerud, Aina" userId="2677e807-db24-4432-afe9-f3a2ccac98d7" providerId="ADAL" clId="{4DC4C082-BB22-864C-89FC-6DF747852F68}" dt="2022-09-05T07:32:29.934" v="618" actId="207"/>
          <ac:spMkLst>
            <pc:docMk/>
            <pc:sldMk cId="921927153" sldId="787"/>
            <ac:spMk id="42" creationId="{564E6376-0939-4FD5-A95A-9C5C8CD77E6D}"/>
          </ac:spMkLst>
        </pc:spChg>
        <pc:spChg chg="mod">
          <ac:chgData name="Bergerud, Aina" userId="2677e807-db24-4432-afe9-f3a2ccac98d7" providerId="ADAL" clId="{4DC4C082-BB22-864C-89FC-6DF747852F68}" dt="2022-09-05T07:32:29.934" v="618" actId="207"/>
          <ac:spMkLst>
            <pc:docMk/>
            <pc:sldMk cId="921927153" sldId="787"/>
            <ac:spMk id="43" creationId="{A95E8C01-A5D7-42BB-96C9-5D627111E504}"/>
          </ac:spMkLst>
        </pc:spChg>
        <pc:spChg chg="mod">
          <ac:chgData name="Bergerud, Aina" userId="2677e807-db24-4432-afe9-f3a2ccac98d7" providerId="ADAL" clId="{4DC4C082-BB22-864C-89FC-6DF747852F68}" dt="2022-09-05T07:32:29.934" v="618" actId="207"/>
          <ac:spMkLst>
            <pc:docMk/>
            <pc:sldMk cId="921927153" sldId="787"/>
            <ac:spMk id="44" creationId="{24463C11-2C3B-42A3-A53C-78CF00E42683}"/>
          </ac:spMkLst>
        </pc:spChg>
        <pc:spChg chg="mod">
          <ac:chgData name="Bergerud, Aina" userId="2677e807-db24-4432-afe9-f3a2ccac98d7" providerId="ADAL" clId="{4DC4C082-BB22-864C-89FC-6DF747852F68}" dt="2022-09-05T07:32:29.934" v="618" actId="207"/>
          <ac:spMkLst>
            <pc:docMk/>
            <pc:sldMk cId="921927153" sldId="787"/>
            <ac:spMk id="45" creationId="{E11715E1-82CD-43CE-8925-E26B9ECC61C2}"/>
          </ac:spMkLst>
        </pc:spChg>
        <pc:spChg chg="mod">
          <ac:chgData name="Bergerud, Aina" userId="2677e807-db24-4432-afe9-f3a2ccac98d7" providerId="ADAL" clId="{4DC4C082-BB22-864C-89FC-6DF747852F68}" dt="2022-09-05T09:47:07.340" v="738"/>
          <ac:spMkLst>
            <pc:docMk/>
            <pc:sldMk cId="921927153" sldId="787"/>
            <ac:spMk id="46" creationId="{E3ADCBA6-5243-2771-E7A2-AC9C4F5DCD35}"/>
          </ac:spMkLst>
        </pc:spChg>
        <pc:spChg chg="mod">
          <ac:chgData name="Bergerud, Aina" userId="2677e807-db24-4432-afe9-f3a2ccac98d7" providerId="ADAL" clId="{4DC4C082-BB22-864C-89FC-6DF747852F68}" dt="2022-09-05T09:47:07.340" v="738"/>
          <ac:spMkLst>
            <pc:docMk/>
            <pc:sldMk cId="921927153" sldId="787"/>
            <ac:spMk id="47" creationId="{607F7E31-77D1-5904-DFF6-7CD07E4099ED}"/>
          </ac:spMkLst>
        </pc:spChg>
        <pc:spChg chg="add del">
          <ac:chgData name="Bergerud, Aina" userId="2677e807-db24-4432-afe9-f3a2ccac98d7" providerId="ADAL" clId="{4DC4C082-BB22-864C-89FC-6DF747852F68}" dt="2022-09-05T09:48:48.242" v="746" actId="478"/>
          <ac:spMkLst>
            <pc:docMk/>
            <pc:sldMk cId="921927153" sldId="787"/>
            <ac:spMk id="48" creationId="{D3C0F403-ADA1-4E18-8657-0C23303736D0}"/>
          </ac:spMkLst>
        </pc:spChg>
        <pc:spChg chg="mod">
          <ac:chgData name="Bergerud, Aina" userId="2677e807-db24-4432-afe9-f3a2ccac98d7" providerId="ADAL" clId="{4DC4C082-BB22-864C-89FC-6DF747852F68}" dt="2022-09-05T09:47:07.340" v="738"/>
          <ac:spMkLst>
            <pc:docMk/>
            <pc:sldMk cId="921927153" sldId="787"/>
            <ac:spMk id="49" creationId="{C71C85BB-5DE7-45CF-144B-012B07CA8CBD}"/>
          </ac:spMkLst>
        </pc:spChg>
        <pc:spChg chg="mod">
          <ac:chgData name="Bergerud, Aina" userId="2677e807-db24-4432-afe9-f3a2ccac98d7" providerId="ADAL" clId="{4DC4C082-BB22-864C-89FC-6DF747852F68}" dt="2022-09-05T09:47:07.340" v="738"/>
          <ac:spMkLst>
            <pc:docMk/>
            <pc:sldMk cId="921927153" sldId="787"/>
            <ac:spMk id="50" creationId="{716FD725-470A-3EC6-45F1-748AA4D0C9B1}"/>
          </ac:spMkLst>
        </pc:spChg>
        <pc:spChg chg="mod">
          <ac:chgData name="Bergerud, Aina" userId="2677e807-db24-4432-afe9-f3a2ccac98d7" providerId="ADAL" clId="{4DC4C082-BB22-864C-89FC-6DF747852F68}" dt="2022-09-05T09:47:07.340" v="738"/>
          <ac:spMkLst>
            <pc:docMk/>
            <pc:sldMk cId="921927153" sldId="787"/>
            <ac:spMk id="52" creationId="{D6F5DDF4-2CBC-D5CF-6E62-15F879D4C79B}"/>
          </ac:spMkLst>
        </pc:spChg>
        <pc:spChg chg="mod">
          <ac:chgData name="Bergerud, Aina" userId="2677e807-db24-4432-afe9-f3a2ccac98d7" providerId="ADAL" clId="{4DC4C082-BB22-864C-89FC-6DF747852F68}" dt="2022-09-05T09:47:07.340" v="738"/>
          <ac:spMkLst>
            <pc:docMk/>
            <pc:sldMk cId="921927153" sldId="787"/>
            <ac:spMk id="53" creationId="{F7AA6E96-1A2D-74FD-22F6-5CF47AFCF39C}"/>
          </ac:spMkLst>
        </pc:spChg>
        <pc:spChg chg="mod">
          <ac:chgData name="Bergerud, Aina" userId="2677e807-db24-4432-afe9-f3a2ccac98d7" providerId="ADAL" clId="{4DC4C082-BB22-864C-89FC-6DF747852F68}" dt="2022-09-05T09:47:07.340" v="738"/>
          <ac:spMkLst>
            <pc:docMk/>
            <pc:sldMk cId="921927153" sldId="787"/>
            <ac:spMk id="54" creationId="{4C975F59-EAE8-D19D-E0BA-2F83CFE7FA1A}"/>
          </ac:spMkLst>
        </pc:spChg>
        <pc:spChg chg="mod">
          <ac:chgData name="Bergerud, Aina" userId="2677e807-db24-4432-afe9-f3a2ccac98d7" providerId="ADAL" clId="{4DC4C082-BB22-864C-89FC-6DF747852F68}" dt="2022-09-05T09:47:07.340" v="738"/>
          <ac:spMkLst>
            <pc:docMk/>
            <pc:sldMk cId="921927153" sldId="787"/>
            <ac:spMk id="55" creationId="{1F90DE73-F108-DB45-2E02-D21384A22F11}"/>
          </ac:spMkLst>
        </pc:spChg>
        <pc:spChg chg="mod">
          <ac:chgData name="Bergerud, Aina" userId="2677e807-db24-4432-afe9-f3a2ccac98d7" providerId="ADAL" clId="{4DC4C082-BB22-864C-89FC-6DF747852F68}" dt="2022-09-05T09:47:07.340" v="738"/>
          <ac:spMkLst>
            <pc:docMk/>
            <pc:sldMk cId="921927153" sldId="787"/>
            <ac:spMk id="56" creationId="{489B101E-8CE5-5BE6-3EB3-5026495BA277}"/>
          </ac:spMkLst>
        </pc:spChg>
        <pc:spChg chg="mod">
          <ac:chgData name="Bergerud, Aina" userId="2677e807-db24-4432-afe9-f3a2ccac98d7" providerId="ADAL" clId="{4DC4C082-BB22-864C-89FC-6DF747852F68}" dt="2022-09-05T09:47:07.340" v="738"/>
          <ac:spMkLst>
            <pc:docMk/>
            <pc:sldMk cId="921927153" sldId="787"/>
            <ac:spMk id="57" creationId="{64E4A33A-D8A2-0599-6927-249AEB5A49FB}"/>
          </ac:spMkLst>
        </pc:spChg>
        <pc:spChg chg="mod">
          <ac:chgData name="Bergerud, Aina" userId="2677e807-db24-4432-afe9-f3a2ccac98d7" providerId="ADAL" clId="{4DC4C082-BB22-864C-89FC-6DF747852F68}" dt="2022-09-05T09:47:07.340" v="738"/>
          <ac:spMkLst>
            <pc:docMk/>
            <pc:sldMk cId="921927153" sldId="787"/>
            <ac:spMk id="58" creationId="{30906B0A-2C3D-8B46-DEAC-39FC99AD994F}"/>
          </ac:spMkLst>
        </pc:spChg>
        <pc:spChg chg="mod">
          <ac:chgData name="Bergerud, Aina" userId="2677e807-db24-4432-afe9-f3a2ccac98d7" providerId="ADAL" clId="{4DC4C082-BB22-864C-89FC-6DF747852F68}" dt="2022-09-05T09:47:07.340" v="738"/>
          <ac:spMkLst>
            <pc:docMk/>
            <pc:sldMk cId="921927153" sldId="787"/>
            <ac:spMk id="59" creationId="{8E6870E0-CEFF-AD9B-B34C-BC9FA57A2F6D}"/>
          </ac:spMkLst>
        </pc:spChg>
        <pc:spChg chg="mod modVis">
          <ac:chgData name="Bergerud, Aina" userId="2677e807-db24-4432-afe9-f3a2ccac98d7" providerId="ADAL" clId="{4DC4C082-BB22-864C-89FC-6DF747852F68}" dt="2022-09-05T07:32:55.670" v="630" actId="14429"/>
          <ac:spMkLst>
            <pc:docMk/>
            <pc:sldMk cId="921927153" sldId="787"/>
            <ac:spMk id="60" creationId="{8A7A35AC-8179-4C1E-9641-2E911EB349B8}"/>
          </ac:spMkLst>
        </pc:spChg>
        <pc:spChg chg="mod modVis">
          <ac:chgData name="Bergerud, Aina" userId="2677e807-db24-4432-afe9-f3a2ccac98d7" providerId="ADAL" clId="{4DC4C082-BB22-864C-89FC-6DF747852F68}" dt="2022-09-05T09:47:54.451" v="740"/>
          <ac:spMkLst>
            <pc:docMk/>
            <pc:sldMk cId="921927153" sldId="787"/>
            <ac:spMk id="61" creationId="{26D40D99-220C-47DC-A863-38FAA3D3299B}"/>
          </ac:spMkLst>
        </pc:spChg>
        <pc:spChg chg="mod">
          <ac:chgData name="Bergerud, Aina" userId="2677e807-db24-4432-afe9-f3a2ccac98d7" providerId="ADAL" clId="{4DC4C082-BB22-864C-89FC-6DF747852F68}" dt="2022-08-30T10:00:27.604" v="257" actId="207"/>
          <ac:spMkLst>
            <pc:docMk/>
            <pc:sldMk cId="921927153" sldId="787"/>
            <ac:spMk id="62" creationId="{D8449B94-3259-4763-8952-58F4F27C082D}"/>
          </ac:spMkLst>
        </pc:spChg>
        <pc:spChg chg="mod">
          <ac:chgData name="Bergerud, Aina" userId="2677e807-db24-4432-afe9-f3a2ccac98d7" providerId="ADAL" clId="{4DC4C082-BB22-864C-89FC-6DF747852F68}" dt="2022-08-30T10:00:27.604" v="257" actId="207"/>
          <ac:spMkLst>
            <pc:docMk/>
            <pc:sldMk cId="921927153" sldId="787"/>
            <ac:spMk id="63" creationId="{95BBA53C-3A4B-434D-ADCF-A00A3AFF6480}"/>
          </ac:spMkLst>
        </pc:spChg>
        <pc:spChg chg="mod modVis">
          <ac:chgData name="Bergerud, Aina" userId="2677e807-db24-4432-afe9-f3a2ccac98d7" providerId="ADAL" clId="{4DC4C082-BB22-864C-89FC-6DF747852F68}" dt="2022-09-05T09:48:27.900" v="743" actId="20577"/>
          <ac:spMkLst>
            <pc:docMk/>
            <pc:sldMk cId="921927153" sldId="787"/>
            <ac:spMk id="64" creationId="{8EE99855-7384-4E9C-AB96-0217EEA4C984}"/>
          </ac:spMkLst>
        </pc:spChg>
        <pc:spChg chg="mod">
          <ac:chgData name="Bergerud, Aina" userId="2677e807-db24-4432-afe9-f3a2ccac98d7" providerId="ADAL" clId="{4DC4C082-BB22-864C-89FC-6DF747852F68}" dt="2022-09-05T07:32:29.934" v="618" actId="207"/>
          <ac:spMkLst>
            <pc:docMk/>
            <pc:sldMk cId="921927153" sldId="787"/>
            <ac:spMk id="65" creationId="{4BCBFCD4-F57B-412C-BCAA-B977F6F6001D}"/>
          </ac:spMkLst>
        </pc:spChg>
        <pc:spChg chg="mod">
          <ac:chgData name="Bergerud, Aina" userId="2677e807-db24-4432-afe9-f3a2ccac98d7" providerId="ADAL" clId="{4DC4C082-BB22-864C-89FC-6DF747852F68}" dt="2022-09-05T07:32:29.934" v="618" actId="207"/>
          <ac:spMkLst>
            <pc:docMk/>
            <pc:sldMk cId="921927153" sldId="787"/>
            <ac:spMk id="66" creationId="{810917AB-D45A-4C2E-9F91-72FABE4FF023}"/>
          </ac:spMkLst>
        </pc:spChg>
        <pc:spChg chg="mod">
          <ac:chgData name="Bergerud, Aina" userId="2677e807-db24-4432-afe9-f3a2ccac98d7" providerId="ADAL" clId="{4DC4C082-BB22-864C-89FC-6DF747852F68}" dt="2022-09-05T07:32:29.934" v="618" actId="207"/>
          <ac:spMkLst>
            <pc:docMk/>
            <pc:sldMk cId="921927153" sldId="787"/>
            <ac:spMk id="67" creationId="{163ED8B0-6BEC-47B3-A6C8-6CE39E688334}"/>
          </ac:spMkLst>
        </pc:spChg>
        <pc:spChg chg="mod">
          <ac:chgData name="Bergerud, Aina" userId="2677e807-db24-4432-afe9-f3a2ccac98d7" providerId="ADAL" clId="{4DC4C082-BB22-864C-89FC-6DF747852F68}" dt="2022-09-05T07:32:29.934" v="618" actId="207"/>
          <ac:spMkLst>
            <pc:docMk/>
            <pc:sldMk cId="921927153" sldId="787"/>
            <ac:spMk id="68" creationId="{59613F7B-26E7-4378-B57A-E5E1BBF600E1}"/>
          </ac:spMkLst>
        </pc:spChg>
        <pc:spChg chg="mod">
          <ac:chgData name="Bergerud, Aina" userId="2677e807-db24-4432-afe9-f3a2ccac98d7" providerId="ADAL" clId="{4DC4C082-BB22-864C-89FC-6DF747852F68}" dt="2022-09-05T07:32:29.934" v="618" actId="207"/>
          <ac:spMkLst>
            <pc:docMk/>
            <pc:sldMk cId="921927153" sldId="787"/>
            <ac:spMk id="69" creationId="{6BD564F1-3B60-46B4-B558-7BBE8CBC9CA8}"/>
          </ac:spMkLst>
        </pc:spChg>
        <pc:spChg chg="mod">
          <ac:chgData name="Bergerud, Aina" userId="2677e807-db24-4432-afe9-f3a2ccac98d7" providerId="ADAL" clId="{4DC4C082-BB22-864C-89FC-6DF747852F68}" dt="2022-09-05T07:32:29.934" v="618" actId="207"/>
          <ac:spMkLst>
            <pc:docMk/>
            <pc:sldMk cId="921927153" sldId="787"/>
            <ac:spMk id="70" creationId="{3910DF86-7E07-472E-AF2F-E2EA9AA13A19}"/>
          </ac:spMkLst>
        </pc:spChg>
        <pc:spChg chg="mod">
          <ac:chgData name="Bergerud, Aina" userId="2677e807-db24-4432-afe9-f3a2ccac98d7" providerId="ADAL" clId="{4DC4C082-BB22-864C-89FC-6DF747852F68}" dt="2022-09-05T07:32:29.934" v="618" actId="207"/>
          <ac:spMkLst>
            <pc:docMk/>
            <pc:sldMk cId="921927153" sldId="787"/>
            <ac:spMk id="71" creationId="{743248CF-F6CE-4C9C-9B65-48791972D56C}"/>
          </ac:spMkLst>
        </pc:spChg>
        <pc:spChg chg="mod">
          <ac:chgData name="Bergerud, Aina" userId="2677e807-db24-4432-afe9-f3a2ccac98d7" providerId="ADAL" clId="{4DC4C082-BB22-864C-89FC-6DF747852F68}" dt="2022-08-30T10:00:27.604" v="257" actId="207"/>
          <ac:spMkLst>
            <pc:docMk/>
            <pc:sldMk cId="921927153" sldId="787"/>
            <ac:spMk id="72" creationId="{1D6B6D18-A626-43D1-94A2-DABD7385773A}"/>
          </ac:spMkLst>
        </pc:spChg>
        <pc:spChg chg="mod">
          <ac:chgData name="Bergerud, Aina" userId="2677e807-db24-4432-afe9-f3a2ccac98d7" providerId="ADAL" clId="{4DC4C082-BB22-864C-89FC-6DF747852F68}" dt="2022-09-05T09:47:07.340" v="738"/>
          <ac:spMkLst>
            <pc:docMk/>
            <pc:sldMk cId="921927153" sldId="787"/>
            <ac:spMk id="73" creationId="{6E11923A-73E3-7095-FBAA-67EA88783B93}"/>
          </ac:spMkLst>
        </pc:spChg>
        <pc:spChg chg="mod">
          <ac:chgData name="Bergerud, Aina" userId="2677e807-db24-4432-afe9-f3a2ccac98d7" providerId="ADAL" clId="{4DC4C082-BB22-864C-89FC-6DF747852F68}" dt="2022-09-05T09:47:07.340" v="738"/>
          <ac:spMkLst>
            <pc:docMk/>
            <pc:sldMk cId="921927153" sldId="787"/>
            <ac:spMk id="74" creationId="{A75DD61A-FD4F-06DA-4088-130F93C77B4F}"/>
          </ac:spMkLst>
        </pc:spChg>
        <pc:spChg chg="mod">
          <ac:chgData name="Bergerud, Aina" userId="2677e807-db24-4432-afe9-f3a2ccac98d7" providerId="ADAL" clId="{4DC4C082-BB22-864C-89FC-6DF747852F68}" dt="2022-09-05T09:47:07.340" v="738"/>
          <ac:spMkLst>
            <pc:docMk/>
            <pc:sldMk cId="921927153" sldId="787"/>
            <ac:spMk id="75" creationId="{E555E8A7-DD97-E986-A909-E07B1FA2D5DD}"/>
          </ac:spMkLst>
        </pc:spChg>
        <pc:spChg chg="mod">
          <ac:chgData name="Bergerud, Aina" userId="2677e807-db24-4432-afe9-f3a2ccac98d7" providerId="ADAL" clId="{4DC4C082-BB22-864C-89FC-6DF747852F68}" dt="2022-09-05T09:47:07.340" v="738"/>
          <ac:spMkLst>
            <pc:docMk/>
            <pc:sldMk cId="921927153" sldId="787"/>
            <ac:spMk id="76" creationId="{7DC6D3F0-02D4-83D6-5A54-3B7AB632943A}"/>
          </ac:spMkLst>
        </pc:spChg>
        <pc:grpChg chg="add del mod">
          <ac:chgData name="Bergerud, Aina" userId="2677e807-db24-4432-afe9-f3a2ccac98d7" providerId="ADAL" clId="{4DC4C082-BB22-864C-89FC-6DF747852F68}" dt="2022-09-05T09:48:50.948" v="747" actId="478"/>
          <ac:grpSpMkLst>
            <pc:docMk/>
            <pc:sldMk cId="921927153" sldId="787"/>
            <ac:grpSpMk id="2" creationId="{C1807199-1054-4E9B-B2CD-604C2F3C7286}"/>
          </ac:grpSpMkLst>
        </pc:grpChg>
        <pc:grpChg chg="mod modVis">
          <ac:chgData name="Bergerud, Aina" userId="2677e807-db24-4432-afe9-f3a2ccac98d7" providerId="ADAL" clId="{4DC4C082-BB22-864C-89FC-6DF747852F68}" dt="2022-09-05T07:32:29.934" v="618" actId="207"/>
          <ac:grpSpMkLst>
            <pc:docMk/>
            <pc:sldMk cId="921927153" sldId="787"/>
            <ac:grpSpMk id="21" creationId="{941C8397-FDB7-4157-A316-811223933CF1}"/>
          </ac:grpSpMkLst>
        </pc:grpChg>
      </pc:sldChg>
      <pc:sldChg chg="addSp delSp modSp mod modClrScheme addCm chgLayout">
        <pc:chgData name="Bergerud, Aina" userId="2677e807-db24-4432-afe9-f3a2ccac98d7" providerId="ADAL" clId="{4DC4C082-BB22-864C-89FC-6DF747852F68}" dt="2022-09-05T09:57:39.700" v="812" actId="20577"/>
        <pc:sldMkLst>
          <pc:docMk/>
          <pc:sldMk cId="3756017853" sldId="788"/>
        </pc:sldMkLst>
        <pc:spChg chg="add del mod ord">
          <ac:chgData name="Bergerud, Aina" userId="2677e807-db24-4432-afe9-f3a2ccac98d7" providerId="ADAL" clId="{4DC4C082-BB22-864C-89FC-6DF747852F68}" dt="2022-08-12T09:35:23.874" v="55"/>
          <ac:spMkLst>
            <pc:docMk/>
            <pc:sldMk cId="3756017853" sldId="788"/>
            <ac:spMk id="2" creationId="{36AD90A3-50C6-DA68-2115-4F813011C9E0}"/>
          </ac:spMkLst>
        </pc:spChg>
        <pc:spChg chg="add mod ord modVis">
          <ac:chgData name="Bergerud, Aina" userId="2677e807-db24-4432-afe9-f3a2ccac98d7" providerId="ADAL" clId="{4DC4C082-BB22-864C-89FC-6DF747852F68}" dt="2022-09-05T08:57:49.046" v="718" actId="14429"/>
          <ac:spMkLst>
            <pc:docMk/>
            <pc:sldMk cId="3756017853" sldId="788"/>
            <ac:spMk id="3" creationId="{E39AAE99-7F7E-5CF1-61A7-4A61CA2BACE6}"/>
          </ac:spMkLst>
        </pc:spChg>
        <pc:spChg chg="mod">
          <ac:chgData name="Bergerud, Aina" userId="2677e807-db24-4432-afe9-f3a2ccac98d7" providerId="ADAL" clId="{4DC4C082-BB22-864C-89FC-6DF747852F68}" dt="2022-09-05T08:58:27.540" v="728"/>
          <ac:spMkLst>
            <pc:docMk/>
            <pc:sldMk cId="3756017853" sldId="788"/>
            <ac:spMk id="4" creationId="{80B4624B-E3E7-A9A1-7EE1-A83F12F8929D}"/>
          </ac:spMkLst>
        </pc:spChg>
        <pc:spChg chg="add del mod ord">
          <ac:chgData name="Bergerud, Aina" userId="2677e807-db24-4432-afe9-f3a2ccac98d7" providerId="ADAL" clId="{4DC4C082-BB22-864C-89FC-6DF747852F68}" dt="2022-08-12T09:35:23.874" v="55"/>
          <ac:spMkLst>
            <pc:docMk/>
            <pc:sldMk cId="3756017853" sldId="788"/>
            <ac:spMk id="4" creationId="{E552298D-D198-A250-EFCE-BE3F4CB090FF}"/>
          </ac:spMkLst>
        </pc:spChg>
        <pc:spChg chg="add del mod">
          <ac:chgData name="Bergerud, Aina" userId="2677e807-db24-4432-afe9-f3a2ccac98d7" providerId="ADAL" clId="{4DC4C082-BB22-864C-89FC-6DF747852F68}" dt="2022-08-12T09:35:23.874" v="55"/>
          <ac:spMkLst>
            <pc:docMk/>
            <pc:sldMk cId="3756017853" sldId="788"/>
            <ac:spMk id="5" creationId="{56B3DFBC-2AA5-486D-C2CE-E87D3C402628}"/>
          </ac:spMkLst>
        </pc:spChg>
        <pc:spChg chg="mod">
          <ac:chgData name="Bergerud, Aina" userId="2677e807-db24-4432-afe9-f3a2ccac98d7" providerId="ADAL" clId="{4DC4C082-BB22-864C-89FC-6DF747852F68}" dt="2022-09-05T08:58:27.540" v="728"/>
          <ac:spMkLst>
            <pc:docMk/>
            <pc:sldMk cId="3756017853" sldId="788"/>
            <ac:spMk id="5" creationId="{A1D48141-17AC-D4D5-1C1F-2B6000627C14}"/>
          </ac:spMkLst>
        </pc:spChg>
        <pc:spChg chg="add mod">
          <ac:chgData name="Bergerud, Aina" userId="2677e807-db24-4432-afe9-f3a2ccac98d7" providerId="ADAL" clId="{4DC4C082-BB22-864C-89FC-6DF747852F68}" dt="2022-08-12T09:42:16.379" v="76" actId="20577"/>
          <ac:spMkLst>
            <pc:docMk/>
            <pc:sldMk cId="3756017853" sldId="788"/>
            <ac:spMk id="6" creationId="{7679A4FA-8B21-D5A7-F41D-651475D503D7}"/>
          </ac:spMkLst>
        </pc:spChg>
        <pc:spChg chg="add del mod">
          <ac:chgData name="Bergerud, Aina" userId="2677e807-db24-4432-afe9-f3a2ccac98d7" providerId="ADAL" clId="{4DC4C082-BB22-864C-89FC-6DF747852F68}" dt="2022-08-12T09:35:34.642" v="58" actId="478"/>
          <ac:spMkLst>
            <pc:docMk/>
            <pc:sldMk cId="3756017853" sldId="788"/>
            <ac:spMk id="7" creationId="{31E39558-0B06-9989-2418-11724283053A}"/>
          </ac:spMkLst>
        </pc:spChg>
        <pc:spChg chg="mod">
          <ac:chgData name="Bergerud, Aina" userId="2677e807-db24-4432-afe9-f3a2ccac98d7" providerId="ADAL" clId="{4DC4C082-BB22-864C-89FC-6DF747852F68}" dt="2022-09-05T08:58:27.540" v="728"/>
          <ac:spMkLst>
            <pc:docMk/>
            <pc:sldMk cId="3756017853" sldId="788"/>
            <ac:spMk id="7" creationId="{ED4E9CB5-C025-BAF2-E695-62C40E2FE97E}"/>
          </ac:spMkLst>
        </pc:spChg>
        <pc:spChg chg="mod">
          <ac:chgData name="Bergerud, Aina" userId="2677e807-db24-4432-afe9-f3a2ccac98d7" providerId="ADAL" clId="{4DC4C082-BB22-864C-89FC-6DF747852F68}" dt="2022-08-12T09:34:57.414" v="48" actId="21"/>
          <ac:spMkLst>
            <pc:docMk/>
            <pc:sldMk cId="3756017853" sldId="788"/>
            <ac:spMk id="8" creationId="{0D9EB79D-5CC1-4B87-9198-16ED831A072F}"/>
          </ac:spMkLst>
        </pc:spChg>
        <pc:spChg chg="mod">
          <ac:chgData name="Bergerud, Aina" userId="2677e807-db24-4432-afe9-f3a2ccac98d7" providerId="ADAL" clId="{4DC4C082-BB22-864C-89FC-6DF747852F68}" dt="2022-09-05T08:58:27.540" v="728"/>
          <ac:spMkLst>
            <pc:docMk/>
            <pc:sldMk cId="3756017853" sldId="788"/>
            <ac:spMk id="9" creationId="{9CCCAF2B-D6D4-CB38-9DEC-C9F41D75C54A}"/>
          </ac:spMkLst>
        </pc:spChg>
        <pc:spChg chg="mod">
          <ac:chgData name="Bergerud, Aina" userId="2677e807-db24-4432-afe9-f3a2ccac98d7" providerId="ADAL" clId="{4DC4C082-BB22-864C-89FC-6DF747852F68}" dt="2022-09-05T08:58:27.540" v="728"/>
          <ac:spMkLst>
            <pc:docMk/>
            <pc:sldMk cId="3756017853" sldId="788"/>
            <ac:spMk id="10" creationId="{118A4B7E-7844-6E3C-87CD-8D5168EC210C}"/>
          </ac:spMkLst>
        </pc:spChg>
        <pc:spChg chg="mod">
          <ac:chgData name="Bergerud, Aina" userId="2677e807-db24-4432-afe9-f3a2ccac98d7" providerId="ADAL" clId="{4DC4C082-BB22-864C-89FC-6DF747852F68}" dt="2022-09-05T08:58:27.540" v="728"/>
          <ac:spMkLst>
            <pc:docMk/>
            <pc:sldMk cId="3756017853" sldId="788"/>
            <ac:spMk id="11" creationId="{38490CCC-DA77-6156-31F6-4B5001B0BFFF}"/>
          </ac:spMkLst>
        </pc:spChg>
        <pc:spChg chg="mod">
          <ac:chgData name="Bergerud, Aina" userId="2677e807-db24-4432-afe9-f3a2ccac98d7" providerId="ADAL" clId="{4DC4C082-BB22-864C-89FC-6DF747852F68}" dt="2022-09-05T08:58:27.540" v="728"/>
          <ac:spMkLst>
            <pc:docMk/>
            <pc:sldMk cId="3756017853" sldId="788"/>
            <ac:spMk id="12" creationId="{F1109341-D79F-055A-230C-9925ABF4C84E}"/>
          </ac:spMkLst>
        </pc:spChg>
        <pc:spChg chg="mod">
          <ac:chgData name="Bergerud, Aina" userId="2677e807-db24-4432-afe9-f3a2ccac98d7" providerId="ADAL" clId="{4DC4C082-BB22-864C-89FC-6DF747852F68}" dt="2022-09-05T08:58:27.540" v="728"/>
          <ac:spMkLst>
            <pc:docMk/>
            <pc:sldMk cId="3756017853" sldId="788"/>
            <ac:spMk id="13" creationId="{F6322A8C-A3FD-021D-FCCA-6828BE60D1D8}"/>
          </ac:spMkLst>
        </pc:spChg>
        <pc:spChg chg="mod">
          <ac:chgData name="Bergerud, Aina" userId="2677e807-db24-4432-afe9-f3a2ccac98d7" providerId="ADAL" clId="{4DC4C082-BB22-864C-89FC-6DF747852F68}" dt="2022-09-05T08:58:27.540" v="728"/>
          <ac:spMkLst>
            <pc:docMk/>
            <pc:sldMk cId="3756017853" sldId="788"/>
            <ac:spMk id="14" creationId="{DC93A377-7B6B-42AF-ED5C-3AE4AE506D80}"/>
          </ac:spMkLst>
        </pc:spChg>
        <pc:spChg chg="mod">
          <ac:chgData name="Bergerud, Aina" userId="2677e807-db24-4432-afe9-f3a2ccac98d7" providerId="ADAL" clId="{4DC4C082-BB22-864C-89FC-6DF747852F68}" dt="2022-09-05T08:58:27.540" v="728"/>
          <ac:spMkLst>
            <pc:docMk/>
            <pc:sldMk cId="3756017853" sldId="788"/>
            <ac:spMk id="15" creationId="{3F2C5A69-0768-D491-3BCA-91A04422EB26}"/>
          </ac:spMkLst>
        </pc:spChg>
        <pc:spChg chg="mod">
          <ac:chgData name="Bergerud, Aina" userId="2677e807-db24-4432-afe9-f3a2ccac98d7" providerId="ADAL" clId="{4DC4C082-BB22-864C-89FC-6DF747852F68}" dt="2022-09-05T08:58:27.540" v="728"/>
          <ac:spMkLst>
            <pc:docMk/>
            <pc:sldMk cId="3756017853" sldId="788"/>
            <ac:spMk id="16" creationId="{1FA896BC-EEC6-0347-14E1-029BE3B1F504}"/>
          </ac:spMkLst>
        </pc:spChg>
        <pc:spChg chg="mod">
          <ac:chgData name="Bergerud, Aina" userId="2677e807-db24-4432-afe9-f3a2ccac98d7" providerId="ADAL" clId="{4DC4C082-BB22-864C-89FC-6DF747852F68}" dt="2022-09-05T08:58:27.540" v="728"/>
          <ac:spMkLst>
            <pc:docMk/>
            <pc:sldMk cId="3756017853" sldId="788"/>
            <ac:spMk id="17" creationId="{99336222-EFDC-DC28-8590-235588D26DDA}"/>
          </ac:spMkLst>
        </pc:spChg>
        <pc:spChg chg="mod">
          <ac:chgData name="Bergerud, Aina" userId="2677e807-db24-4432-afe9-f3a2ccac98d7" providerId="ADAL" clId="{4DC4C082-BB22-864C-89FC-6DF747852F68}" dt="2022-09-05T08:58:27.540" v="728"/>
          <ac:spMkLst>
            <pc:docMk/>
            <pc:sldMk cId="3756017853" sldId="788"/>
            <ac:spMk id="18" creationId="{3068298D-E928-8DF7-5D55-06FC7EC05EBD}"/>
          </ac:spMkLst>
        </pc:spChg>
        <pc:spChg chg="mod">
          <ac:chgData name="Bergerud, Aina" userId="2677e807-db24-4432-afe9-f3a2ccac98d7" providerId="ADAL" clId="{4DC4C082-BB22-864C-89FC-6DF747852F68}" dt="2022-09-05T08:58:27.540" v="728"/>
          <ac:spMkLst>
            <pc:docMk/>
            <pc:sldMk cId="3756017853" sldId="788"/>
            <ac:spMk id="19" creationId="{24386651-86F5-8D79-B7D7-B93EA42B6281}"/>
          </ac:spMkLst>
        </pc:spChg>
        <pc:spChg chg="mod">
          <ac:chgData name="Bergerud, Aina" userId="2677e807-db24-4432-afe9-f3a2ccac98d7" providerId="ADAL" clId="{4DC4C082-BB22-864C-89FC-6DF747852F68}" dt="2022-09-05T08:58:27.540" v="728"/>
          <ac:spMkLst>
            <pc:docMk/>
            <pc:sldMk cId="3756017853" sldId="788"/>
            <ac:spMk id="20" creationId="{CD6F6333-A91C-30C0-8FBA-C00278A27441}"/>
          </ac:spMkLst>
        </pc:spChg>
        <pc:spChg chg="mod">
          <ac:chgData name="Bergerud, Aina" userId="2677e807-db24-4432-afe9-f3a2ccac98d7" providerId="ADAL" clId="{4DC4C082-BB22-864C-89FC-6DF747852F68}" dt="2022-09-05T08:58:27.540" v="728"/>
          <ac:spMkLst>
            <pc:docMk/>
            <pc:sldMk cId="3756017853" sldId="788"/>
            <ac:spMk id="21" creationId="{0A52D70D-51F5-65E4-B43C-2ED9AB39FA41}"/>
          </ac:spMkLst>
        </pc:spChg>
        <pc:spChg chg="mod">
          <ac:chgData name="Bergerud, Aina" userId="2677e807-db24-4432-afe9-f3a2ccac98d7" providerId="ADAL" clId="{4DC4C082-BB22-864C-89FC-6DF747852F68}" dt="2022-09-05T08:58:27.540" v="728"/>
          <ac:spMkLst>
            <pc:docMk/>
            <pc:sldMk cId="3756017853" sldId="788"/>
            <ac:spMk id="22" creationId="{A2E029E4-4EDE-DE86-E3D6-C6052A760E95}"/>
          </ac:spMkLst>
        </pc:spChg>
        <pc:spChg chg="mod">
          <ac:chgData name="Bergerud, Aina" userId="2677e807-db24-4432-afe9-f3a2ccac98d7" providerId="ADAL" clId="{4DC4C082-BB22-864C-89FC-6DF747852F68}" dt="2022-09-05T08:58:27.540" v="728"/>
          <ac:spMkLst>
            <pc:docMk/>
            <pc:sldMk cId="3756017853" sldId="788"/>
            <ac:spMk id="23" creationId="{829E5C24-2B6A-394B-6424-D7F7AA176780}"/>
          </ac:spMkLst>
        </pc:spChg>
        <pc:spChg chg="mod">
          <ac:chgData name="Bergerud, Aina" userId="2677e807-db24-4432-afe9-f3a2ccac98d7" providerId="ADAL" clId="{4DC4C082-BB22-864C-89FC-6DF747852F68}" dt="2022-09-05T08:58:27.540" v="728"/>
          <ac:spMkLst>
            <pc:docMk/>
            <pc:sldMk cId="3756017853" sldId="788"/>
            <ac:spMk id="24" creationId="{EBDF52D8-E0D0-ADAD-25DA-58DDC742F4D4}"/>
          </ac:spMkLst>
        </pc:spChg>
        <pc:spChg chg="mod">
          <ac:chgData name="Bergerud, Aina" userId="2677e807-db24-4432-afe9-f3a2ccac98d7" providerId="ADAL" clId="{4DC4C082-BB22-864C-89FC-6DF747852F68}" dt="2022-09-05T08:58:27.540" v="728"/>
          <ac:spMkLst>
            <pc:docMk/>
            <pc:sldMk cId="3756017853" sldId="788"/>
            <ac:spMk id="25" creationId="{9FFDB24A-1FE3-E346-614B-8FA9873FEA43}"/>
          </ac:spMkLst>
        </pc:spChg>
        <pc:spChg chg="mod">
          <ac:chgData name="Bergerud, Aina" userId="2677e807-db24-4432-afe9-f3a2ccac98d7" providerId="ADAL" clId="{4DC4C082-BB22-864C-89FC-6DF747852F68}" dt="2022-09-05T08:58:27.540" v="728"/>
          <ac:spMkLst>
            <pc:docMk/>
            <pc:sldMk cId="3756017853" sldId="788"/>
            <ac:spMk id="26" creationId="{08955142-8FCD-A9F5-07F0-E7C782E97011}"/>
          </ac:spMkLst>
        </pc:spChg>
        <pc:spChg chg="mod">
          <ac:chgData name="Bergerud, Aina" userId="2677e807-db24-4432-afe9-f3a2ccac98d7" providerId="ADAL" clId="{4DC4C082-BB22-864C-89FC-6DF747852F68}" dt="2022-09-05T08:58:27.540" v="728"/>
          <ac:spMkLst>
            <pc:docMk/>
            <pc:sldMk cId="3756017853" sldId="788"/>
            <ac:spMk id="27" creationId="{49723A24-B16B-39D2-20D7-4960ED396539}"/>
          </ac:spMkLst>
        </pc:spChg>
        <pc:spChg chg="mod">
          <ac:chgData name="Bergerud, Aina" userId="2677e807-db24-4432-afe9-f3a2ccac98d7" providerId="ADAL" clId="{4DC4C082-BB22-864C-89FC-6DF747852F68}" dt="2022-09-05T08:58:27.540" v="728"/>
          <ac:spMkLst>
            <pc:docMk/>
            <pc:sldMk cId="3756017853" sldId="788"/>
            <ac:spMk id="28" creationId="{0056CE72-EC7A-202A-0A13-05F1A7BA3176}"/>
          </ac:spMkLst>
        </pc:spChg>
        <pc:spChg chg="mod">
          <ac:chgData name="Bergerud, Aina" userId="2677e807-db24-4432-afe9-f3a2ccac98d7" providerId="ADAL" clId="{4DC4C082-BB22-864C-89FC-6DF747852F68}" dt="2022-09-05T08:58:27.540" v="728"/>
          <ac:spMkLst>
            <pc:docMk/>
            <pc:sldMk cId="3756017853" sldId="788"/>
            <ac:spMk id="29" creationId="{60AAB32D-ADD7-063C-F903-7FF99129EF29}"/>
          </ac:spMkLst>
        </pc:spChg>
        <pc:spChg chg="mod">
          <ac:chgData name="Bergerud, Aina" userId="2677e807-db24-4432-afe9-f3a2ccac98d7" providerId="ADAL" clId="{4DC4C082-BB22-864C-89FC-6DF747852F68}" dt="2022-09-05T08:58:27.540" v="728"/>
          <ac:spMkLst>
            <pc:docMk/>
            <pc:sldMk cId="3756017853" sldId="788"/>
            <ac:spMk id="30" creationId="{1BD544A8-6743-05A3-5F63-1CBBF56C3969}"/>
          </ac:spMkLst>
        </pc:spChg>
        <pc:spChg chg="mod">
          <ac:chgData name="Bergerud, Aina" userId="2677e807-db24-4432-afe9-f3a2ccac98d7" providerId="ADAL" clId="{4DC4C082-BB22-864C-89FC-6DF747852F68}" dt="2022-09-05T08:58:27.540" v="728"/>
          <ac:spMkLst>
            <pc:docMk/>
            <pc:sldMk cId="3756017853" sldId="788"/>
            <ac:spMk id="31" creationId="{8A4DCE49-91EB-62EA-95D8-0F3390A4BC06}"/>
          </ac:spMkLst>
        </pc:spChg>
        <pc:spChg chg="mod">
          <ac:chgData name="Bergerud, Aina" userId="2677e807-db24-4432-afe9-f3a2ccac98d7" providerId="ADAL" clId="{4DC4C082-BB22-864C-89FC-6DF747852F68}" dt="2022-09-05T07:45:35.011" v="702" actId="207"/>
          <ac:spMkLst>
            <pc:docMk/>
            <pc:sldMk cId="3756017853" sldId="788"/>
            <ac:spMk id="35" creationId="{74783403-D9E3-4EDD-9892-3E9C9908B07E}"/>
          </ac:spMkLst>
        </pc:spChg>
        <pc:spChg chg="mod">
          <ac:chgData name="Bergerud, Aina" userId="2677e807-db24-4432-afe9-f3a2ccac98d7" providerId="ADAL" clId="{4DC4C082-BB22-864C-89FC-6DF747852F68}" dt="2022-09-05T07:45:24.962" v="683" actId="207"/>
          <ac:spMkLst>
            <pc:docMk/>
            <pc:sldMk cId="3756017853" sldId="788"/>
            <ac:spMk id="45" creationId="{1121ED12-B7B5-41C0-AE24-D619FF7744E9}"/>
          </ac:spMkLst>
        </pc:spChg>
        <pc:spChg chg="mod">
          <ac:chgData name="Bergerud, Aina" userId="2677e807-db24-4432-afe9-f3a2ccac98d7" providerId="ADAL" clId="{4DC4C082-BB22-864C-89FC-6DF747852F68}" dt="2022-09-05T07:45:18.801" v="682" actId="207"/>
          <ac:spMkLst>
            <pc:docMk/>
            <pc:sldMk cId="3756017853" sldId="788"/>
            <ac:spMk id="47" creationId="{E5107442-2685-4807-827E-17E0361A4136}"/>
          </ac:spMkLst>
        </pc:spChg>
        <pc:spChg chg="del mod">
          <ac:chgData name="Bergerud, Aina" userId="2677e807-db24-4432-afe9-f3a2ccac98d7" providerId="ADAL" clId="{4DC4C082-BB22-864C-89FC-6DF747852F68}" dt="2022-09-05T09:55:36.204" v="795" actId="478"/>
          <ac:spMkLst>
            <pc:docMk/>
            <pc:sldMk cId="3756017853" sldId="788"/>
            <ac:spMk id="48" creationId="{EEE5EC7D-C3FA-4A34-8615-16444A248A74}"/>
          </ac:spMkLst>
        </pc:spChg>
        <pc:spChg chg="add del mod modVis">
          <ac:chgData name="Bergerud, Aina" userId="2677e807-db24-4432-afe9-f3a2ccac98d7" providerId="ADAL" clId="{4DC4C082-BB22-864C-89FC-6DF747852F68}" dt="2022-09-05T09:55:01.787" v="784" actId="1076"/>
          <ac:spMkLst>
            <pc:docMk/>
            <pc:sldMk cId="3756017853" sldId="788"/>
            <ac:spMk id="49" creationId="{329CE894-652C-4564-8CC6-D98C84F56BF1}"/>
          </ac:spMkLst>
        </pc:spChg>
        <pc:spChg chg="mod modVis">
          <ac:chgData name="Bergerud, Aina" userId="2677e807-db24-4432-afe9-f3a2ccac98d7" providerId="ADAL" clId="{4DC4C082-BB22-864C-89FC-6DF747852F68}" dt="2022-09-05T08:57:56.952" v="726" actId="14429"/>
          <ac:spMkLst>
            <pc:docMk/>
            <pc:sldMk cId="3756017853" sldId="788"/>
            <ac:spMk id="50" creationId="{0A75F08F-9741-4596-A279-5C7C95EE41BF}"/>
          </ac:spMkLst>
        </pc:spChg>
        <pc:spChg chg="mod">
          <ac:chgData name="Bergerud, Aina" userId="2677e807-db24-4432-afe9-f3a2ccac98d7" providerId="ADAL" clId="{4DC4C082-BB22-864C-89FC-6DF747852F68}" dt="2022-09-05T07:45:18.801" v="682" actId="207"/>
          <ac:spMkLst>
            <pc:docMk/>
            <pc:sldMk cId="3756017853" sldId="788"/>
            <ac:spMk id="51" creationId="{BD93AA11-B134-4800-9C5B-1D88D59B74A5}"/>
          </ac:spMkLst>
        </pc:spChg>
        <pc:spChg chg="mod">
          <ac:chgData name="Bergerud, Aina" userId="2677e807-db24-4432-afe9-f3a2ccac98d7" providerId="ADAL" clId="{4DC4C082-BB22-864C-89FC-6DF747852F68}" dt="2022-09-05T07:45:18.801" v="682" actId="207"/>
          <ac:spMkLst>
            <pc:docMk/>
            <pc:sldMk cId="3756017853" sldId="788"/>
            <ac:spMk id="52" creationId="{F11CE31F-5211-4476-AF6E-564A358FCEC2}"/>
          </ac:spMkLst>
        </pc:spChg>
        <pc:spChg chg="mod">
          <ac:chgData name="Bergerud, Aina" userId="2677e807-db24-4432-afe9-f3a2ccac98d7" providerId="ADAL" clId="{4DC4C082-BB22-864C-89FC-6DF747852F68}" dt="2022-09-05T07:45:18.801" v="682" actId="207"/>
          <ac:spMkLst>
            <pc:docMk/>
            <pc:sldMk cId="3756017853" sldId="788"/>
            <ac:spMk id="53" creationId="{476FE9FE-D1F0-4F33-B8B0-EA3C11170BA9}"/>
          </ac:spMkLst>
        </pc:spChg>
        <pc:spChg chg="mod">
          <ac:chgData name="Bergerud, Aina" userId="2677e807-db24-4432-afe9-f3a2ccac98d7" providerId="ADAL" clId="{4DC4C082-BB22-864C-89FC-6DF747852F68}" dt="2022-09-05T07:45:18.801" v="682" actId="207"/>
          <ac:spMkLst>
            <pc:docMk/>
            <pc:sldMk cId="3756017853" sldId="788"/>
            <ac:spMk id="54" creationId="{ED652018-45BE-49B9-9603-24D1E5BD1DB6}"/>
          </ac:spMkLst>
        </pc:spChg>
        <pc:spChg chg="mod">
          <ac:chgData name="Bergerud, Aina" userId="2677e807-db24-4432-afe9-f3a2ccac98d7" providerId="ADAL" clId="{4DC4C082-BB22-864C-89FC-6DF747852F68}" dt="2022-09-05T07:45:18.801" v="682" actId="207"/>
          <ac:spMkLst>
            <pc:docMk/>
            <pc:sldMk cId="3756017853" sldId="788"/>
            <ac:spMk id="55" creationId="{98EF9498-8D8B-4DA7-AE5E-281F6406DDFC}"/>
          </ac:spMkLst>
        </pc:spChg>
        <pc:spChg chg="mod">
          <ac:chgData name="Bergerud, Aina" userId="2677e807-db24-4432-afe9-f3a2ccac98d7" providerId="ADAL" clId="{4DC4C082-BB22-864C-89FC-6DF747852F68}" dt="2022-09-05T09:57:39.700" v="812" actId="20577"/>
          <ac:spMkLst>
            <pc:docMk/>
            <pc:sldMk cId="3756017853" sldId="788"/>
            <ac:spMk id="56" creationId="{BBF3718A-1AB5-4421-844F-41DEF166CA1E}"/>
          </ac:spMkLst>
        </pc:spChg>
        <pc:spChg chg="mod">
          <ac:chgData name="Bergerud, Aina" userId="2677e807-db24-4432-afe9-f3a2ccac98d7" providerId="ADAL" clId="{4DC4C082-BB22-864C-89FC-6DF747852F68}" dt="2022-09-05T07:45:18.801" v="682" actId="207"/>
          <ac:spMkLst>
            <pc:docMk/>
            <pc:sldMk cId="3756017853" sldId="788"/>
            <ac:spMk id="57" creationId="{27809C7E-D2A1-439C-82FF-868933F5BF5D}"/>
          </ac:spMkLst>
        </pc:spChg>
        <pc:spChg chg="mod">
          <ac:chgData name="Bergerud, Aina" userId="2677e807-db24-4432-afe9-f3a2ccac98d7" providerId="ADAL" clId="{4DC4C082-BB22-864C-89FC-6DF747852F68}" dt="2022-09-05T07:45:18.801" v="682" actId="207"/>
          <ac:spMkLst>
            <pc:docMk/>
            <pc:sldMk cId="3756017853" sldId="788"/>
            <ac:spMk id="58" creationId="{3CDC5985-A8BE-4396-AF01-90DAE2442B74}"/>
          </ac:spMkLst>
        </pc:spChg>
        <pc:spChg chg="mod">
          <ac:chgData name="Bergerud, Aina" userId="2677e807-db24-4432-afe9-f3a2ccac98d7" providerId="ADAL" clId="{4DC4C082-BB22-864C-89FC-6DF747852F68}" dt="2022-09-05T07:45:18.801" v="682" actId="207"/>
          <ac:spMkLst>
            <pc:docMk/>
            <pc:sldMk cId="3756017853" sldId="788"/>
            <ac:spMk id="59" creationId="{C6D9309D-81F7-4044-A7C9-86E41EA0B25B}"/>
          </ac:spMkLst>
        </pc:spChg>
        <pc:spChg chg="mod">
          <ac:chgData name="Bergerud, Aina" userId="2677e807-db24-4432-afe9-f3a2ccac98d7" providerId="ADAL" clId="{4DC4C082-BB22-864C-89FC-6DF747852F68}" dt="2022-09-05T07:45:18.801" v="682" actId="207"/>
          <ac:spMkLst>
            <pc:docMk/>
            <pc:sldMk cId="3756017853" sldId="788"/>
            <ac:spMk id="60" creationId="{A24A2373-8B5F-4B79-A32D-E0DB12C12EC8}"/>
          </ac:spMkLst>
        </pc:spChg>
        <pc:spChg chg="mod">
          <ac:chgData name="Bergerud, Aina" userId="2677e807-db24-4432-afe9-f3a2ccac98d7" providerId="ADAL" clId="{4DC4C082-BB22-864C-89FC-6DF747852F68}" dt="2022-09-05T07:45:18.801" v="682" actId="207"/>
          <ac:spMkLst>
            <pc:docMk/>
            <pc:sldMk cId="3756017853" sldId="788"/>
            <ac:spMk id="61" creationId="{DE4DE64D-AADB-49CD-8AA5-CBB93F0263F6}"/>
          </ac:spMkLst>
        </pc:spChg>
        <pc:spChg chg="del mod">
          <ac:chgData name="Bergerud, Aina" userId="2677e807-db24-4432-afe9-f3a2ccac98d7" providerId="ADAL" clId="{4DC4C082-BB22-864C-89FC-6DF747852F68}" dt="2022-09-05T09:55:29.167" v="793" actId="478"/>
          <ac:spMkLst>
            <pc:docMk/>
            <pc:sldMk cId="3756017853" sldId="788"/>
            <ac:spMk id="62" creationId="{3189DAFB-6900-442B-9E21-3588C601A6D7}"/>
          </ac:spMkLst>
        </pc:spChg>
        <pc:spChg chg="mod">
          <ac:chgData name="Bergerud, Aina" userId="2677e807-db24-4432-afe9-f3a2ccac98d7" providerId="ADAL" clId="{4DC4C082-BB22-864C-89FC-6DF747852F68}" dt="2022-09-05T07:45:18.801" v="682" actId="207"/>
          <ac:spMkLst>
            <pc:docMk/>
            <pc:sldMk cId="3756017853" sldId="788"/>
            <ac:spMk id="63" creationId="{DFAD6B6D-7939-4767-81FE-42221B98A4F7}"/>
          </ac:spMkLst>
        </pc:spChg>
        <pc:spChg chg="mod">
          <ac:chgData name="Bergerud, Aina" userId="2677e807-db24-4432-afe9-f3a2ccac98d7" providerId="ADAL" clId="{4DC4C082-BB22-864C-89FC-6DF747852F68}" dt="2022-09-05T07:45:24.962" v="683" actId="207"/>
          <ac:spMkLst>
            <pc:docMk/>
            <pc:sldMk cId="3756017853" sldId="788"/>
            <ac:spMk id="64" creationId="{E1FF0383-8882-44B7-9E5E-9CB9E0797C66}"/>
          </ac:spMkLst>
        </pc:spChg>
        <pc:spChg chg="mod">
          <ac:chgData name="Bergerud, Aina" userId="2677e807-db24-4432-afe9-f3a2ccac98d7" providerId="ADAL" clId="{4DC4C082-BB22-864C-89FC-6DF747852F68}" dt="2022-09-05T07:45:38.860" v="703" actId="207"/>
          <ac:spMkLst>
            <pc:docMk/>
            <pc:sldMk cId="3756017853" sldId="788"/>
            <ac:spMk id="65" creationId="{9CAD69CB-4E0E-4C85-870F-CEA2D522A953}"/>
          </ac:spMkLst>
        </pc:spChg>
        <pc:spChg chg="del mod">
          <ac:chgData name="Bergerud, Aina" userId="2677e807-db24-4432-afe9-f3a2ccac98d7" providerId="ADAL" clId="{4DC4C082-BB22-864C-89FC-6DF747852F68}" dt="2022-08-12T09:35:22.702" v="54" actId="478"/>
          <ac:spMkLst>
            <pc:docMk/>
            <pc:sldMk cId="3756017853" sldId="788"/>
            <ac:spMk id="66" creationId="{398BFC10-38CF-46D3-BF5C-DA1B07A3BE94}"/>
          </ac:spMkLst>
        </pc:spChg>
        <pc:spChg chg="mod">
          <ac:chgData name="Bergerud, Aina" userId="2677e807-db24-4432-afe9-f3a2ccac98d7" providerId="ADAL" clId="{4DC4C082-BB22-864C-89FC-6DF747852F68}" dt="2022-09-05T08:58:27.540" v="728"/>
          <ac:spMkLst>
            <pc:docMk/>
            <pc:sldMk cId="3756017853" sldId="788"/>
            <ac:spMk id="66" creationId="{DDEB7C7D-35C3-5047-59B8-183BCA7EDA1C}"/>
          </ac:spMkLst>
        </pc:spChg>
        <pc:spChg chg="mod modVis">
          <ac:chgData name="Bergerud, Aina" userId="2677e807-db24-4432-afe9-f3a2ccac98d7" providerId="ADAL" clId="{4DC4C082-BB22-864C-89FC-6DF747852F68}" dt="2022-09-05T08:57:57.872" v="727" actId="14430"/>
          <ac:spMkLst>
            <pc:docMk/>
            <pc:sldMk cId="3756017853" sldId="788"/>
            <ac:spMk id="67" creationId="{4AE6D852-CDEE-45AC-AA76-3B0296C86259}"/>
          </ac:spMkLst>
        </pc:spChg>
        <pc:spChg chg="mod modVis">
          <ac:chgData name="Bergerud, Aina" userId="2677e807-db24-4432-afe9-f3a2ccac98d7" providerId="ADAL" clId="{4DC4C082-BB22-864C-89FC-6DF747852F68}" dt="2022-09-05T08:57:44.610" v="713" actId="14430"/>
          <ac:spMkLst>
            <pc:docMk/>
            <pc:sldMk cId="3756017853" sldId="788"/>
            <ac:spMk id="68" creationId="{4D46EA4D-543C-47BC-9B1B-20029E3251B3}"/>
          </ac:spMkLst>
        </pc:spChg>
        <pc:spChg chg="mod modVis">
          <ac:chgData name="Bergerud, Aina" userId="2677e807-db24-4432-afe9-f3a2ccac98d7" providerId="ADAL" clId="{4DC4C082-BB22-864C-89FC-6DF747852F68}" dt="2022-09-05T08:57:42.265" v="710" actId="14429"/>
          <ac:spMkLst>
            <pc:docMk/>
            <pc:sldMk cId="3756017853" sldId="788"/>
            <ac:spMk id="69" creationId="{D1490089-ACEA-4840-9916-D2131FB95B6F}"/>
          </ac:spMkLst>
        </pc:spChg>
        <pc:spChg chg="mod modVis">
          <ac:chgData name="Bergerud, Aina" userId="2677e807-db24-4432-afe9-f3a2ccac98d7" providerId="ADAL" clId="{4DC4C082-BB22-864C-89FC-6DF747852F68}" dt="2022-09-05T08:57:47.535" v="716" actId="14430"/>
          <ac:spMkLst>
            <pc:docMk/>
            <pc:sldMk cId="3756017853" sldId="788"/>
            <ac:spMk id="70" creationId="{23478270-6644-4CB0-8B18-73D2518E6FA5}"/>
          </ac:spMkLst>
        </pc:spChg>
        <pc:spChg chg="mod">
          <ac:chgData name="Bergerud, Aina" userId="2677e807-db24-4432-afe9-f3a2ccac98d7" providerId="ADAL" clId="{4DC4C082-BB22-864C-89FC-6DF747852F68}" dt="2022-09-05T08:58:27.540" v="728"/>
          <ac:spMkLst>
            <pc:docMk/>
            <pc:sldMk cId="3756017853" sldId="788"/>
            <ac:spMk id="71" creationId="{E95CC65E-762F-C283-9CAD-ED603BE7B556}"/>
          </ac:spMkLst>
        </pc:spChg>
        <pc:spChg chg="mod">
          <ac:chgData name="Bergerud, Aina" userId="2677e807-db24-4432-afe9-f3a2ccac98d7" providerId="ADAL" clId="{4DC4C082-BB22-864C-89FC-6DF747852F68}" dt="2022-09-05T08:58:27.540" v="728"/>
          <ac:spMkLst>
            <pc:docMk/>
            <pc:sldMk cId="3756017853" sldId="788"/>
            <ac:spMk id="72" creationId="{905F24BE-BF7E-627B-1361-FBCCEF451E96}"/>
          </ac:spMkLst>
        </pc:spChg>
        <pc:spChg chg="mod">
          <ac:chgData name="Bergerud, Aina" userId="2677e807-db24-4432-afe9-f3a2ccac98d7" providerId="ADAL" clId="{4DC4C082-BB22-864C-89FC-6DF747852F68}" dt="2022-09-05T08:58:27.540" v="728"/>
          <ac:spMkLst>
            <pc:docMk/>
            <pc:sldMk cId="3756017853" sldId="788"/>
            <ac:spMk id="73" creationId="{141ADD7F-8778-8D04-F470-0E7F6990D989}"/>
          </ac:spMkLst>
        </pc:spChg>
        <pc:spChg chg="mod">
          <ac:chgData name="Bergerud, Aina" userId="2677e807-db24-4432-afe9-f3a2ccac98d7" providerId="ADAL" clId="{4DC4C082-BB22-864C-89FC-6DF747852F68}" dt="2022-09-05T08:58:27.540" v="728"/>
          <ac:spMkLst>
            <pc:docMk/>
            <pc:sldMk cId="3756017853" sldId="788"/>
            <ac:spMk id="74" creationId="{2FBBDEE3-5B15-2CA8-F899-F91F33A19C39}"/>
          </ac:spMkLst>
        </pc:spChg>
        <pc:spChg chg="mod">
          <ac:chgData name="Bergerud, Aina" userId="2677e807-db24-4432-afe9-f3a2ccac98d7" providerId="ADAL" clId="{4DC4C082-BB22-864C-89FC-6DF747852F68}" dt="2022-09-05T08:58:52.556" v="732"/>
          <ac:spMkLst>
            <pc:docMk/>
            <pc:sldMk cId="3756017853" sldId="788"/>
            <ac:spMk id="76" creationId="{13EC14EF-1651-A6E4-1A65-E98A3C6108AF}"/>
          </ac:spMkLst>
        </pc:spChg>
        <pc:spChg chg="mod">
          <ac:chgData name="Bergerud, Aina" userId="2677e807-db24-4432-afe9-f3a2ccac98d7" providerId="ADAL" clId="{4DC4C082-BB22-864C-89FC-6DF747852F68}" dt="2022-09-05T08:58:52.556" v="732"/>
          <ac:spMkLst>
            <pc:docMk/>
            <pc:sldMk cId="3756017853" sldId="788"/>
            <ac:spMk id="77" creationId="{E76C8898-4478-A6D9-F5E8-DD9E82BF9C2E}"/>
          </ac:spMkLst>
        </pc:spChg>
        <pc:spChg chg="mod">
          <ac:chgData name="Bergerud, Aina" userId="2677e807-db24-4432-afe9-f3a2ccac98d7" providerId="ADAL" clId="{4DC4C082-BB22-864C-89FC-6DF747852F68}" dt="2022-09-05T08:58:52.556" v="732"/>
          <ac:spMkLst>
            <pc:docMk/>
            <pc:sldMk cId="3756017853" sldId="788"/>
            <ac:spMk id="78" creationId="{4502D623-678E-66E1-FBAD-E1F7B83F0FC9}"/>
          </ac:spMkLst>
        </pc:spChg>
        <pc:spChg chg="mod">
          <ac:chgData name="Bergerud, Aina" userId="2677e807-db24-4432-afe9-f3a2ccac98d7" providerId="ADAL" clId="{4DC4C082-BB22-864C-89FC-6DF747852F68}" dt="2022-09-05T08:58:52.556" v="732"/>
          <ac:spMkLst>
            <pc:docMk/>
            <pc:sldMk cId="3756017853" sldId="788"/>
            <ac:spMk id="79" creationId="{B4D28A0B-667A-7191-A05A-63EED80A93D8}"/>
          </ac:spMkLst>
        </pc:spChg>
        <pc:spChg chg="mod">
          <ac:chgData name="Bergerud, Aina" userId="2677e807-db24-4432-afe9-f3a2ccac98d7" providerId="ADAL" clId="{4DC4C082-BB22-864C-89FC-6DF747852F68}" dt="2022-09-05T08:58:52.556" v="732"/>
          <ac:spMkLst>
            <pc:docMk/>
            <pc:sldMk cId="3756017853" sldId="788"/>
            <ac:spMk id="80" creationId="{D634D96A-DD50-6556-D57E-1D79F1B51131}"/>
          </ac:spMkLst>
        </pc:spChg>
        <pc:spChg chg="mod">
          <ac:chgData name="Bergerud, Aina" userId="2677e807-db24-4432-afe9-f3a2ccac98d7" providerId="ADAL" clId="{4DC4C082-BB22-864C-89FC-6DF747852F68}" dt="2022-09-05T08:58:52.556" v="732"/>
          <ac:spMkLst>
            <pc:docMk/>
            <pc:sldMk cId="3756017853" sldId="788"/>
            <ac:spMk id="81" creationId="{8E771B01-DD85-4A9C-5D7E-AB19D3E0A8C9}"/>
          </ac:spMkLst>
        </pc:spChg>
        <pc:spChg chg="mod">
          <ac:chgData name="Bergerud, Aina" userId="2677e807-db24-4432-afe9-f3a2ccac98d7" providerId="ADAL" clId="{4DC4C082-BB22-864C-89FC-6DF747852F68}" dt="2022-09-05T08:58:52.556" v="732"/>
          <ac:spMkLst>
            <pc:docMk/>
            <pc:sldMk cId="3756017853" sldId="788"/>
            <ac:spMk id="82" creationId="{1A992F37-2CD2-8075-9292-1A40ECAEBA9D}"/>
          </ac:spMkLst>
        </pc:spChg>
        <pc:spChg chg="mod">
          <ac:chgData name="Bergerud, Aina" userId="2677e807-db24-4432-afe9-f3a2ccac98d7" providerId="ADAL" clId="{4DC4C082-BB22-864C-89FC-6DF747852F68}" dt="2022-09-05T08:58:52.556" v="732"/>
          <ac:spMkLst>
            <pc:docMk/>
            <pc:sldMk cId="3756017853" sldId="788"/>
            <ac:spMk id="83" creationId="{FECEAE9A-9BA0-BF99-EE0E-5C9E18E69088}"/>
          </ac:spMkLst>
        </pc:spChg>
        <pc:spChg chg="mod">
          <ac:chgData name="Bergerud, Aina" userId="2677e807-db24-4432-afe9-f3a2ccac98d7" providerId="ADAL" clId="{4DC4C082-BB22-864C-89FC-6DF747852F68}" dt="2022-09-05T08:58:52.556" v="732"/>
          <ac:spMkLst>
            <pc:docMk/>
            <pc:sldMk cId="3756017853" sldId="788"/>
            <ac:spMk id="84" creationId="{49A7A371-3ED7-F2D2-0AD1-7014CCBA43CC}"/>
          </ac:spMkLst>
        </pc:spChg>
        <pc:spChg chg="mod">
          <ac:chgData name="Bergerud, Aina" userId="2677e807-db24-4432-afe9-f3a2ccac98d7" providerId="ADAL" clId="{4DC4C082-BB22-864C-89FC-6DF747852F68}" dt="2022-09-05T08:58:52.556" v="732"/>
          <ac:spMkLst>
            <pc:docMk/>
            <pc:sldMk cId="3756017853" sldId="788"/>
            <ac:spMk id="85" creationId="{A0D91C34-17FC-E92B-6F3A-87C7D86F3A17}"/>
          </ac:spMkLst>
        </pc:spChg>
        <pc:spChg chg="mod">
          <ac:chgData name="Bergerud, Aina" userId="2677e807-db24-4432-afe9-f3a2ccac98d7" providerId="ADAL" clId="{4DC4C082-BB22-864C-89FC-6DF747852F68}" dt="2022-09-05T08:58:52.556" v="732"/>
          <ac:spMkLst>
            <pc:docMk/>
            <pc:sldMk cId="3756017853" sldId="788"/>
            <ac:spMk id="86" creationId="{822CE885-803C-C423-8542-F4FB9C8B61B2}"/>
          </ac:spMkLst>
        </pc:spChg>
        <pc:spChg chg="mod">
          <ac:chgData name="Bergerud, Aina" userId="2677e807-db24-4432-afe9-f3a2ccac98d7" providerId="ADAL" clId="{4DC4C082-BB22-864C-89FC-6DF747852F68}" dt="2022-09-05T08:58:52.556" v="732"/>
          <ac:spMkLst>
            <pc:docMk/>
            <pc:sldMk cId="3756017853" sldId="788"/>
            <ac:spMk id="87" creationId="{319D9F69-20B3-8A3F-E9DE-A28FE8E0C554}"/>
          </ac:spMkLst>
        </pc:spChg>
        <pc:spChg chg="mod">
          <ac:chgData name="Bergerud, Aina" userId="2677e807-db24-4432-afe9-f3a2ccac98d7" providerId="ADAL" clId="{4DC4C082-BB22-864C-89FC-6DF747852F68}" dt="2022-09-05T08:58:52.556" v="732"/>
          <ac:spMkLst>
            <pc:docMk/>
            <pc:sldMk cId="3756017853" sldId="788"/>
            <ac:spMk id="88" creationId="{871029A0-7100-28D8-41B2-9237D0681DAD}"/>
          </ac:spMkLst>
        </pc:spChg>
        <pc:spChg chg="mod">
          <ac:chgData name="Bergerud, Aina" userId="2677e807-db24-4432-afe9-f3a2ccac98d7" providerId="ADAL" clId="{4DC4C082-BB22-864C-89FC-6DF747852F68}" dt="2022-09-05T08:58:52.556" v="732"/>
          <ac:spMkLst>
            <pc:docMk/>
            <pc:sldMk cId="3756017853" sldId="788"/>
            <ac:spMk id="89" creationId="{28FC3D17-7EB4-5EAC-4E4C-ECF80CE573AD}"/>
          </ac:spMkLst>
        </pc:spChg>
        <pc:spChg chg="mod">
          <ac:chgData name="Bergerud, Aina" userId="2677e807-db24-4432-afe9-f3a2ccac98d7" providerId="ADAL" clId="{4DC4C082-BB22-864C-89FC-6DF747852F68}" dt="2022-09-05T08:58:52.556" v="732"/>
          <ac:spMkLst>
            <pc:docMk/>
            <pc:sldMk cId="3756017853" sldId="788"/>
            <ac:spMk id="90" creationId="{4867FF86-F44B-EBDF-46A1-1F12E6AB5FC3}"/>
          </ac:spMkLst>
        </pc:spChg>
        <pc:spChg chg="mod">
          <ac:chgData name="Bergerud, Aina" userId="2677e807-db24-4432-afe9-f3a2ccac98d7" providerId="ADAL" clId="{4DC4C082-BB22-864C-89FC-6DF747852F68}" dt="2022-09-05T08:58:52.556" v="732"/>
          <ac:spMkLst>
            <pc:docMk/>
            <pc:sldMk cId="3756017853" sldId="788"/>
            <ac:spMk id="91" creationId="{ADF5BC05-5CB7-0649-CBB8-D600A453C001}"/>
          </ac:spMkLst>
        </pc:spChg>
        <pc:spChg chg="mod">
          <ac:chgData name="Bergerud, Aina" userId="2677e807-db24-4432-afe9-f3a2ccac98d7" providerId="ADAL" clId="{4DC4C082-BB22-864C-89FC-6DF747852F68}" dt="2022-09-05T08:58:52.556" v="732"/>
          <ac:spMkLst>
            <pc:docMk/>
            <pc:sldMk cId="3756017853" sldId="788"/>
            <ac:spMk id="92" creationId="{0B45CC91-B3E2-FF81-8327-CFF9E72DB19D}"/>
          </ac:spMkLst>
        </pc:spChg>
        <pc:spChg chg="mod">
          <ac:chgData name="Bergerud, Aina" userId="2677e807-db24-4432-afe9-f3a2ccac98d7" providerId="ADAL" clId="{4DC4C082-BB22-864C-89FC-6DF747852F68}" dt="2022-09-05T08:58:52.556" v="732"/>
          <ac:spMkLst>
            <pc:docMk/>
            <pc:sldMk cId="3756017853" sldId="788"/>
            <ac:spMk id="93" creationId="{F179542A-AF8E-411B-C792-F00AE35C5B4E}"/>
          </ac:spMkLst>
        </pc:spChg>
        <pc:spChg chg="mod">
          <ac:chgData name="Bergerud, Aina" userId="2677e807-db24-4432-afe9-f3a2ccac98d7" providerId="ADAL" clId="{4DC4C082-BB22-864C-89FC-6DF747852F68}" dt="2022-09-05T08:58:52.556" v="732"/>
          <ac:spMkLst>
            <pc:docMk/>
            <pc:sldMk cId="3756017853" sldId="788"/>
            <ac:spMk id="94" creationId="{7F7B72B0-D98E-A0A5-E2A1-5BACE1923C43}"/>
          </ac:spMkLst>
        </pc:spChg>
        <pc:spChg chg="mod">
          <ac:chgData name="Bergerud, Aina" userId="2677e807-db24-4432-afe9-f3a2ccac98d7" providerId="ADAL" clId="{4DC4C082-BB22-864C-89FC-6DF747852F68}" dt="2022-09-05T08:58:52.556" v="732"/>
          <ac:spMkLst>
            <pc:docMk/>
            <pc:sldMk cId="3756017853" sldId="788"/>
            <ac:spMk id="95" creationId="{C0BC55E5-5F65-7F17-26CB-DDAAD87F8CEA}"/>
          </ac:spMkLst>
        </pc:spChg>
        <pc:spChg chg="mod">
          <ac:chgData name="Bergerud, Aina" userId="2677e807-db24-4432-afe9-f3a2ccac98d7" providerId="ADAL" clId="{4DC4C082-BB22-864C-89FC-6DF747852F68}" dt="2022-09-05T08:58:52.556" v="732"/>
          <ac:spMkLst>
            <pc:docMk/>
            <pc:sldMk cId="3756017853" sldId="788"/>
            <ac:spMk id="96" creationId="{41859672-D93D-1303-6557-C2FD90430730}"/>
          </ac:spMkLst>
        </pc:spChg>
        <pc:spChg chg="mod">
          <ac:chgData name="Bergerud, Aina" userId="2677e807-db24-4432-afe9-f3a2ccac98d7" providerId="ADAL" clId="{4DC4C082-BB22-864C-89FC-6DF747852F68}" dt="2022-09-05T08:58:52.556" v="732"/>
          <ac:spMkLst>
            <pc:docMk/>
            <pc:sldMk cId="3756017853" sldId="788"/>
            <ac:spMk id="97" creationId="{6AB1F91A-C643-365A-E3D4-B10680051008}"/>
          </ac:spMkLst>
        </pc:spChg>
        <pc:spChg chg="mod">
          <ac:chgData name="Bergerud, Aina" userId="2677e807-db24-4432-afe9-f3a2ccac98d7" providerId="ADAL" clId="{4DC4C082-BB22-864C-89FC-6DF747852F68}" dt="2022-09-05T08:58:52.556" v="732"/>
          <ac:spMkLst>
            <pc:docMk/>
            <pc:sldMk cId="3756017853" sldId="788"/>
            <ac:spMk id="98" creationId="{1E55D49B-FE2E-DA97-7980-9D1611D600EC}"/>
          </ac:spMkLst>
        </pc:spChg>
        <pc:spChg chg="mod">
          <ac:chgData name="Bergerud, Aina" userId="2677e807-db24-4432-afe9-f3a2ccac98d7" providerId="ADAL" clId="{4DC4C082-BB22-864C-89FC-6DF747852F68}" dt="2022-09-05T08:58:52.556" v="732"/>
          <ac:spMkLst>
            <pc:docMk/>
            <pc:sldMk cId="3756017853" sldId="788"/>
            <ac:spMk id="99" creationId="{EF97539A-7219-11F0-AB78-96B1C1BF7C9C}"/>
          </ac:spMkLst>
        </pc:spChg>
        <pc:spChg chg="mod">
          <ac:chgData name="Bergerud, Aina" userId="2677e807-db24-4432-afe9-f3a2ccac98d7" providerId="ADAL" clId="{4DC4C082-BB22-864C-89FC-6DF747852F68}" dt="2022-09-05T08:58:52.556" v="732"/>
          <ac:spMkLst>
            <pc:docMk/>
            <pc:sldMk cId="3756017853" sldId="788"/>
            <ac:spMk id="100" creationId="{AA7C06E5-239D-6286-2025-33D99A9F2991}"/>
          </ac:spMkLst>
        </pc:spChg>
        <pc:spChg chg="mod">
          <ac:chgData name="Bergerud, Aina" userId="2677e807-db24-4432-afe9-f3a2ccac98d7" providerId="ADAL" clId="{4DC4C082-BB22-864C-89FC-6DF747852F68}" dt="2022-09-05T08:58:52.556" v="732"/>
          <ac:spMkLst>
            <pc:docMk/>
            <pc:sldMk cId="3756017853" sldId="788"/>
            <ac:spMk id="101" creationId="{1D8A1F20-85ED-341B-156E-205DF877D739}"/>
          </ac:spMkLst>
        </pc:spChg>
        <pc:spChg chg="mod">
          <ac:chgData name="Bergerud, Aina" userId="2677e807-db24-4432-afe9-f3a2ccac98d7" providerId="ADAL" clId="{4DC4C082-BB22-864C-89FC-6DF747852F68}" dt="2022-09-05T08:58:52.556" v="732"/>
          <ac:spMkLst>
            <pc:docMk/>
            <pc:sldMk cId="3756017853" sldId="788"/>
            <ac:spMk id="102" creationId="{7F6B8B0A-3392-6AF2-5A0E-57A7C41D7A38}"/>
          </ac:spMkLst>
        </pc:spChg>
        <pc:spChg chg="mod">
          <ac:chgData name="Bergerud, Aina" userId="2677e807-db24-4432-afe9-f3a2ccac98d7" providerId="ADAL" clId="{4DC4C082-BB22-864C-89FC-6DF747852F68}" dt="2022-09-05T08:58:52.556" v="732"/>
          <ac:spMkLst>
            <pc:docMk/>
            <pc:sldMk cId="3756017853" sldId="788"/>
            <ac:spMk id="103" creationId="{94CF2181-6047-72B0-748E-0F600A52FDD9}"/>
          </ac:spMkLst>
        </pc:spChg>
        <pc:spChg chg="mod">
          <ac:chgData name="Bergerud, Aina" userId="2677e807-db24-4432-afe9-f3a2ccac98d7" providerId="ADAL" clId="{4DC4C082-BB22-864C-89FC-6DF747852F68}" dt="2022-09-05T08:58:52.556" v="732"/>
          <ac:spMkLst>
            <pc:docMk/>
            <pc:sldMk cId="3756017853" sldId="788"/>
            <ac:spMk id="104" creationId="{5F02EDE7-DD6E-98AC-0FBA-C7CDE0D042D0}"/>
          </ac:spMkLst>
        </pc:spChg>
        <pc:spChg chg="mod">
          <ac:chgData name="Bergerud, Aina" userId="2677e807-db24-4432-afe9-f3a2ccac98d7" providerId="ADAL" clId="{4DC4C082-BB22-864C-89FC-6DF747852F68}" dt="2022-09-05T08:58:52.556" v="732"/>
          <ac:spMkLst>
            <pc:docMk/>
            <pc:sldMk cId="3756017853" sldId="788"/>
            <ac:spMk id="105" creationId="{2A184F42-4966-A9DE-EEBD-461B0E687DD3}"/>
          </ac:spMkLst>
        </pc:spChg>
        <pc:spChg chg="mod">
          <ac:chgData name="Bergerud, Aina" userId="2677e807-db24-4432-afe9-f3a2ccac98d7" providerId="ADAL" clId="{4DC4C082-BB22-864C-89FC-6DF747852F68}" dt="2022-09-05T08:58:52.556" v="732"/>
          <ac:spMkLst>
            <pc:docMk/>
            <pc:sldMk cId="3756017853" sldId="788"/>
            <ac:spMk id="106" creationId="{02D9618B-C2B7-ADA3-1F44-96BDE431FF60}"/>
          </ac:spMkLst>
        </pc:spChg>
        <pc:spChg chg="add del mod">
          <ac:chgData name="Bergerud, Aina" userId="2677e807-db24-4432-afe9-f3a2ccac98d7" providerId="ADAL" clId="{4DC4C082-BB22-864C-89FC-6DF747852F68}" dt="2022-09-05T08:58:56.869" v="735"/>
          <ac:spMkLst>
            <pc:docMk/>
            <pc:sldMk cId="3756017853" sldId="788"/>
            <ac:spMk id="107" creationId="{580F737C-035C-327F-0AED-B71815680950}"/>
          </ac:spMkLst>
        </pc:spChg>
        <pc:spChg chg="del mod topLvl">
          <ac:chgData name="Bergerud, Aina" userId="2677e807-db24-4432-afe9-f3a2ccac98d7" providerId="ADAL" clId="{4DC4C082-BB22-864C-89FC-6DF747852F68}" dt="2022-09-05T09:56:46.810" v="807" actId="478"/>
          <ac:spMkLst>
            <pc:docMk/>
            <pc:sldMk cId="3756017853" sldId="788"/>
            <ac:spMk id="109" creationId="{3527B0B1-2833-F711-2552-1F455DB035AB}"/>
          </ac:spMkLst>
        </pc:spChg>
        <pc:spChg chg="del mod topLvl">
          <ac:chgData name="Bergerud, Aina" userId="2677e807-db24-4432-afe9-f3a2ccac98d7" providerId="ADAL" clId="{4DC4C082-BB22-864C-89FC-6DF747852F68}" dt="2022-09-05T09:56:46.810" v="807" actId="478"/>
          <ac:spMkLst>
            <pc:docMk/>
            <pc:sldMk cId="3756017853" sldId="788"/>
            <ac:spMk id="110" creationId="{AF0A1988-4041-8121-0787-8B813BB6EF5B}"/>
          </ac:spMkLst>
        </pc:spChg>
        <pc:spChg chg="del mod topLvl">
          <ac:chgData name="Bergerud, Aina" userId="2677e807-db24-4432-afe9-f3a2ccac98d7" providerId="ADAL" clId="{4DC4C082-BB22-864C-89FC-6DF747852F68}" dt="2022-09-05T09:56:46.810" v="807" actId="478"/>
          <ac:spMkLst>
            <pc:docMk/>
            <pc:sldMk cId="3756017853" sldId="788"/>
            <ac:spMk id="111" creationId="{C93856B1-761D-550C-6193-7D1309EEDE61}"/>
          </ac:spMkLst>
        </pc:spChg>
        <pc:spChg chg="del mod topLvl">
          <ac:chgData name="Bergerud, Aina" userId="2677e807-db24-4432-afe9-f3a2ccac98d7" providerId="ADAL" clId="{4DC4C082-BB22-864C-89FC-6DF747852F68}" dt="2022-09-05T09:56:46.810" v="807" actId="478"/>
          <ac:spMkLst>
            <pc:docMk/>
            <pc:sldMk cId="3756017853" sldId="788"/>
            <ac:spMk id="112" creationId="{FD251058-1469-55FD-CC9D-E81BF8ADC89A}"/>
          </ac:spMkLst>
        </pc:spChg>
        <pc:spChg chg="del mod topLvl">
          <ac:chgData name="Bergerud, Aina" userId="2677e807-db24-4432-afe9-f3a2ccac98d7" providerId="ADAL" clId="{4DC4C082-BB22-864C-89FC-6DF747852F68}" dt="2022-09-05T09:56:46.810" v="807" actId="478"/>
          <ac:spMkLst>
            <pc:docMk/>
            <pc:sldMk cId="3756017853" sldId="788"/>
            <ac:spMk id="113" creationId="{1D53EC2C-FF52-6470-19F9-A63392388E7C}"/>
          </ac:spMkLst>
        </pc:spChg>
        <pc:spChg chg="del mod topLvl">
          <ac:chgData name="Bergerud, Aina" userId="2677e807-db24-4432-afe9-f3a2ccac98d7" providerId="ADAL" clId="{4DC4C082-BB22-864C-89FC-6DF747852F68}" dt="2022-09-05T09:56:46.810" v="807" actId="478"/>
          <ac:spMkLst>
            <pc:docMk/>
            <pc:sldMk cId="3756017853" sldId="788"/>
            <ac:spMk id="114" creationId="{1A438F7B-3B61-9712-7BF8-C54C67F85A96}"/>
          </ac:spMkLst>
        </pc:spChg>
        <pc:spChg chg="del mod topLvl">
          <ac:chgData name="Bergerud, Aina" userId="2677e807-db24-4432-afe9-f3a2ccac98d7" providerId="ADAL" clId="{4DC4C082-BB22-864C-89FC-6DF747852F68}" dt="2022-09-05T09:56:46.810" v="807" actId="478"/>
          <ac:spMkLst>
            <pc:docMk/>
            <pc:sldMk cId="3756017853" sldId="788"/>
            <ac:spMk id="115" creationId="{9543611B-838D-F238-AE3E-140737B167CA}"/>
          </ac:spMkLst>
        </pc:spChg>
        <pc:spChg chg="del mod topLvl">
          <ac:chgData name="Bergerud, Aina" userId="2677e807-db24-4432-afe9-f3a2ccac98d7" providerId="ADAL" clId="{4DC4C082-BB22-864C-89FC-6DF747852F68}" dt="2022-09-05T09:56:46.810" v="807" actId="478"/>
          <ac:spMkLst>
            <pc:docMk/>
            <pc:sldMk cId="3756017853" sldId="788"/>
            <ac:spMk id="116" creationId="{07581F38-7449-1707-7462-2E0E6CCF9CD6}"/>
          </ac:spMkLst>
        </pc:spChg>
        <pc:spChg chg="del mod topLvl">
          <ac:chgData name="Bergerud, Aina" userId="2677e807-db24-4432-afe9-f3a2ccac98d7" providerId="ADAL" clId="{4DC4C082-BB22-864C-89FC-6DF747852F68}" dt="2022-09-05T09:56:46.810" v="807" actId="478"/>
          <ac:spMkLst>
            <pc:docMk/>
            <pc:sldMk cId="3756017853" sldId="788"/>
            <ac:spMk id="117" creationId="{CD6D408E-1861-8BED-D49D-6A3CFEA15424}"/>
          </ac:spMkLst>
        </pc:spChg>
        <pc:spChg chg="del mod topLvl">
          <ac:chgData name="Bergerud, Aina" userId="2677e807-db24-4432-afe9-f3a2ccac98d7" providerId="ADAL" clId="{4DC4C082-BB22-864C-89FC-6DF747852F68}" dt="2022-09-05T09:56:46.810" v="807" actId="478"/>
          <ac:spMkLst>
            <pc:docMk/>
            <pc:sldMk cId="3756017853" sldId="788"/>
            <ac:spMk id="118" creationId="{C541BF67-7BBF-47ED-C7CA-C50AB41258DE}"/>
          </ac:spMkLst>
        </pc:spChg>
        <pc:spChg chg="del mod topLvl">
          <ac:chgData name="Bergerud, Aina" userId="2677e807-db24-4432-afe9-f3a2ccac98d7" providerId="ADAL" clId="{4DC4C082-BB22-864C-89FC-6DF747852F68}" dt="2022-09-05T09:56:46.810" v="807" actId="478"/>
          <ac:spMkLst>
            <pc:docMk/>
            <pc:sldMk cId="3756017853" sldId="788"/>
            <ac:spMk id="119" creationId="{65826C76-3616-432C-D063-3A41864B55BD}"/>
          </ac:spMkLst>
        </pc:spChg>
        <pc:spChg chg="del mod topLvl">
          <ac:chgData name="Bergerud, Aina" userId="2677e807-db24-4432-afe9-f3a2ccac98d7" providerId="ADAL" clId="{4DC4C082-BB22-864C-89FC-6DF747852F68}" dt="2022-09-05T09:56:46.810" v="807" actId="478"/>
          <ac:spMkLst>
            <pc:docMk/>
            <pc:sldMk cId="3756017853" sldId="788"/>
            <ac:spMk id="120" creationId="{E7868479-05D9-2D07-CA66-430D882B37A0}"/>
          </ac:spMkLst>
        </pc:spChg>
        <pc:spChg chg="del mod topLvl">
          <ac:chgData name="Bergerud, Aina" userId="2677e807-db24-4432-afe9-f3a2ccac98d7" providerId="ADAL" clId="{4DC4C082-BB22-864C-89FC-6DF747852F68}" dt="2022-09-05T09:56:46.810" v="807" actId="478"/>
          <ac:spMkLst>
            <pc:docMk/>
            <pc:sldMk cId="3756017853" sldId="788"/>
            <ac:spMk id="121" creationId="{4C71B2AB-652D-9E89-3B3C-9CB16106DB81}"/>
          </ac:spMkLst>
        </pc:spChg>
        <pc:spChg chg="del mod topLvl">
          <ac:chgData name="Bergerud, Aina" userId="2677e807-db24-4432-afe9-f3a2ccac98d7" providerId="ADAL" clId="{4DC4C082-BB22-864C-89FC-6DF747852F68}" dt="2022-09-05T09:56:46.810" v="807" actId="478"/>
          <ac:spMkLst>
            <pc:docMk/>
            <pc:sldMk cId="3756017853" sldId="788"/>
            <ac:spMk id="122" creationId="{A5475930-07E1-1A29-74B8-BD20D1EEA0CE}"/>
          </ac:spMkLst>
        </pc:spChg>
        <pc:spChg chg="del mod topLvl">
          <ac:chgData name="Bergerud, Aina" userId="2677e807-db24-4432-afe9-f3a2ccac98d7" providerId="ADAL" clId="{4DC4C082-BB22-864C-89FC-6DF747852F68}" dt="2022-09-05T09:56:46.810" v="807" actId="478"/>
          <ac:spMkLst>
            <pc:docMk/>
            <pc:sldMk cId="3756017853" sldId="788"/>
            <ac:spMk id="123" creationId="{4F9CC118-3741-FF9A-8AC5-77892F919F3C}"/>
          </ac:spMkLst>
        </pc:spChg>
        <pc:spChg chg="del mod topLvl">
          <ac:chgData name="Bergerud, Aina" userId="2677e807-db24-4432-afe9-f3a2ccac98d7" providerId="ADAL" clId="{4DC4C082-BB22-864C-89FC-6DF747852F68}" dt="2022-09-05T09:56:46.810" v="807" actId="478"/>
          <ac:spMkLst>
            <pc:docMk/>
            <pc:sldMk cId="3756017853" sldId="788"/>
            <ac:spMk id="124" creationId="{B683C01A-9C2A-90C1-ACC7-45D326B3611E}"/>
          </ac:spMkLst>
        </pc:spChg>
        <pc:spChg chg="del mod topLvl">
          <ac:chgData name="Bergerud, Aina" userId="2677e807-db24-4432-afe9-f3a2ccac98d7" providerId="ADAL" clId="{4DC4C082-BB22-864C-89FC-6DF747852F68}" dt="2022-09-05T09:56:46.810" v="807" actId="478"/>
          <ac:spMkLst>
            <pc:docMk/>
            <pc:sldMk cId="3756017853" sldId="788"/>
            <ac:spMk id="125" creationId="{9E9C472C-72A4-ED6E-5811-181530DFC175}"/>
          </ac:spMkLst>
        </pc:spChg>
        <pc:spChg chg="del mod topLvl">
          <ac:chgData name="Bergerud, Aina" userId="2677e807-db24-4432-afe9-f3a2ccac98d7" providerId="ADAL" clId="{4DC4C082-BB22-864C-89FC-6DF747852F68}" dt="2022-09-05T09:56:46.810" v="807" actId="478"/>
          <ac:spMkLst>
            <pc:docMk/>
            <pc:sldMk cId="3756017853" sldId="788"/>
            <ac:spMk id="126" creationId="{DF358973-162E-FD12-00CA-D0CD5BFE328C}"/>
          </ac:spMkLst>
        </pc:spChg>
        <pc:spChg chg="del mod topLvl">
          <ac:chgData name="Bergerud, Aina" userId="2677e807-db24-4432-afe9-f3a2ccac98d7" providerId="ADAL" clId="{4DC4C082-BB22-864C-89FC-6DF747852F68}" dt="2022-09-05T09:56:46.810" v="807" actId="478"/>
          <ac:spMkLst>
            <pc:docMk/>
            <pc:sldMk cId="3756017853" sldId="788"/>
            <ac:spMk id="127" creationId="{340541A2-08F8-3102-DA4A-C5DDF15F8819}"/>
          </ac:spMkLst>
        </pc:spChg>
        <pc:spChg chg="del mod topLvl">
          <ac:chgData name="Bergerud, Aina" userId="2677e807-db24-4432-afe9-f3a2ccac98d7" providerId="ADAL" clId="{4DC4C082-BB22-864C-89FC-6DF747852F68}" dt="2022-09-05T09:56:46.810" v="807" actId="478"/>
          <ac:spMkLst>
            <pc:docMk/>
            <pc:sldMk cId="3756017853" sldId="788"/>
            <ac:spMk id="128" creationId="{DCAEB8B4-55F2-E654-BC5D-4C61A7B14D1D}"/>
          </ac:spMkLst>
        </pc:spChg>
        <pc:spChg chg="del mod topLvl">
          <ac:chgData name="Bergerud, Aina" userId="2677e807-db24-4432-afe9-f3a2ccac98d7" providerId="ADAL" clId="{4DC4C082-BB22-864C-89FC-6DF747852F68}" dt="2022-09-05T09:56:46.810" v="807" actId="478"/>
          <ac:spMkLst>
            <pc:docMk/>
            <pc:sldMk cId="3756017853" sldId="788"/>
            <ac:spMk id="129" creationId="{2801EFDF-CB9A-E371-6DAA-7C86BE00E2D0}"/>
          </ac:spMkLst>
        </pc:spChg>
        <pc:spChg chg="del mod topLvl">
          <ac:chgData name="Bergerud, Aina" userId="2677e807-db24-4432-afe9-f3a2ccac98d7" providerId="ADAL" clId="{4DC4C082-BB22-864C-89FC-6DF747852F68}" dt="2022-09-05T09:56:46.810" v="807" actId="478"/>
          <ac:spMkLst>
            <pc:docMk/>
            <pc:sldMk cId="3756017853" sldId="788"/>
            <ac:spMk id="130" creationId="{86EFA755-1588-4248-6AD4-B85DAD6811FD}"/>
          </ac:spMkLst>
        </pc:spChg>
        <pc:spChg chg="del mod topLvl">
          <ac:chgData name="Bergerud, Aina" userId="2677e807-db24-4432-afe9-f3a2ccac98d7" providerId="ADAL" clId="{4DC4C082-BB22-864C-89FC-6DF747852F68}" dt="2022-09-05T09:56:46.810" v="807" actId="478"/>
          <ac:spMkLst>
            <pc:docMk/>
            <pc:sldMk cId="3756017853" sldId="788"/>
            <ac:spMk id="131" creationId="{C79194CF-D685-B48C-BEDD-FAD60B87582E}"/>
          </ac:spMkLst>
        </pc:spChg>
        <pc:spChg chg="del mod topLvl">
          <ac:chgData name="Bergerud, Aina" userId="2677e807-db24-4432-afe9-f3a2ccac98d7" providerId="ADAL" clId="{4DC4C082-BB22-864C-89FC-6DF747852F68}" dt="2022-09-05T09:56:46.810" v="807" actId="478"/>
          <ac:spMkLst>
            <pc:docMk/>
            <pc:sldMk cId="3756017853" sldId="788"/>
            <ac:spMk id="132" creationId="{86C6FE48-E672-48FD-878B-63BF9F236860}"/>
          </ac:spMkLst>
        </pc:spChg>
        <pc:spChg chg="del mod topLvl">
          <ac:chgData name="Bergerud, Aina" userId="2677e807-db24-4432-afe9-f3a2ccac98d7" providerId="ADAL" clId="{4DC4C082-BB22-864C-89FC-6DF747852F68}" dt="2022-09-05T09:56:46.810" v="807" actId="478"/>
          <ac:spMkLst>
            <pc:docMk/>
            <pc:sldMk cId="3756017853" sldId="788"/>
            <ac:spMk id="133" creationId="{E9F42E02-26DA-D451-AA5C-08C805967541}"/>
          </ac:spMkLst>
        </pc:spChg>
        <pc:spChg chg="del mod topLvl">
          <ac:chgData name="Bergerud, Aina" userId="2677e807-db24-4432-afe9-f3a2ccac98d7" providerId="ADAL" clId="{4DC4C082-BB22-864C-89FC-6DF747852F68}" dt="2022-09-05T09:56:46.810" v="807" actId="478"/>
          <ac:spMkLst>
            <pc:docMk/>
            <pc:sldMk cId="3756017853" sldId="788"/>
            <ac:spMk id="134" creationId="{4646144A-DFF8-8705-1A9D-1EA5B76E82C7}"/>
          </ac:spMkLst>
        </pc:spChg>
        <pc:spChg chg="del mod topLvl">
          <ac:chgData name="Bergerud, Aina" userId="2677e807-db24-4432-afe9-f3a2ccac98d7" providerId="ADAL" clId="{4DC4C082-BB22-864C-89FC-6DF747852F68}" dt="2022-09-05T09:56:46.810" v="807" actId="478"/>
          <ac:spMkLst>
            <pc:docMk/>
            <pc:sldMk cId="3756017853" sldId="788"/>
            <ac:spMk id="135" creationId="{02ABD4D8-046A-3239-358E-0C988CE1E088}"/>
          </ac:spMkLst>
        </pc:spChg>
        <pc:spChg chg="del mod topLvl">
          <ac:chgData name="Bergerud, Aina" userId="2677e807-db24-4432-afe9-f3a2ccac98d7" providerId="ADAL" clId="{4DC4C082-BB22-864C-89FC-6DF747852F68}" dt="2022-09-05T09:56:46.810" v="807" actId="478"/>
          <ac:spMkLst>
            <pc:docMk/>
            <pc:sldMk cId="3756017853" sldId="788"/>
            <ac:spMk id="136" creationId="{8B44149C-F10A-9D3E-110F-AB61601240EF}"/>
          </ac:spMkLst>
        </pc:spChg>
        <pc:spChg chg="del mod topLvl">
          <ac:chgData name="Bergerud, Aina" userId="2677e807-db24-4432-afe9-f3a2ccac98d7" providerId="ADAL" clId="{4DC4C082-BB22-864C-89FC-6DF747852F68}" dt="2022-09-05T09:56:46.810" v="807" actId="478"/>
          <ac:spMkLst>
            <pc:docMk/>
            <pc:sldMk cId="3756017853" sldId="788"/>
            <ac:spMk id="137" creationId="{F4FD06FC-6274-D16C-229C-C7A4379C07DE}"/>
          </ac:spMkLst>
        </pc:spChg>
        <pc:spChg chg="del mod topLvl">
          <ac:chgData name="Bergerud, Aina" userId="2677e807-db24-4432-afe9-f3a2ccac98d7" providerId="ADAL" clId="{4DC4C082-BB22-864C-89FC-6DF747852F68}" dt="2022-09-05T09:56:46.810" v="807" actId="478"/>
          <ac:spMkLst>
            <pc:docMk/>
            <pc:sldMk cId="3756017853" sldId="788"/>
            <ac:spMk id="138" creationId="{F2D7F593-E7D4-6B90-7D2D-580077019853}"/>
          </ac:spMkLst>
        </pc:spChg>
        <pc:spChg chg="del mod topLvl">
          <ac:chgData name="Bergerud, Aina" userId="2677e807-db24-4432-afe9-f3a2ccac98d7" providerId="ADAL" clId="{4DC4C082-BB22-864C-89FC-6DF747852F68}" dt="2022-09-05T09:56:46.810" v="807" actId="478"/>
          <ac:spMkLst>
            <pc:docMk/>
            <pc:sldMk cId="3756017853" sldId="788"/>
            <ac:spMk id="139" creationId="{70E1FE8C-C83C-A788-2080-8FF6B7898ECC}"/>
          </ac:spMkLst>
        </pc:spChg>
        <pc:spChg chg="add del mod topLvl">
          <ac:chgData name="Bergerud, Aina" userId="2677e807-db24-4432-afe9-f3a2ccac98d7" providerId="ADAL" clId="{4DC4C082-BB22-864C-89FC-6DF747852F68}" dt="2022-09-05T09:56:46.810" v="807" actId="478"/>
          <ac:spMkLst>
            <pc:docMk/>
            <pc:sldMk cId="3756017853" sldId="788"/>
            <ac:spMk id="140" creationId="{39161018-4337-04E1-2D26-FE67C04C8DF3}"/>
          </ac:spMkLst>
        </pc:spChg>
        <pc:spChg chg="add mod topLvl">
          <ac:chgData name="Bergerud, Aina" userId="2677e807-db24-4432-afe9-f3a2ccac98d7" providerId="ADAL" clId="{4DC4C082-BB22-864C-89FC-6DF747852F68}" dt="2022-09-05T09:56:34.783" v="805" actId="165"/>
          <ac:spMkLst>
            <pc:docMk/>
            <pc:sldMk cId="3756017853" sldId="788"/>
            <ac:spMk id="142" creationId="{87429D39-4C9C-1E90-480D-9954177A186A}"/>
          </ac:spMkLst>
        </pc:spChg>
        <pc:spChg chg="add mod topLvl">
          <ac:chgData name="Bergerud, Aina" userId="2677e807-db24-4432-afe9-f3a2ccac98d7" providerId="ADAL" clId="{4DC4C082-BB22-864C-89FC-6DF747852F68}" dt="2022-09-05T09:56:34.783" v="805" actId="165"/>
          <ac:spMkLst>
            <pc:docMk/>
            <pc:sldMk cId="3756017853" sldId="788"/>
            <ac:spMk id="143" creationId="{C2D7F948-D7CE-2363-29FC-79B296495994}"/>
          </ac:spMkLst>
        </pc:spChg>
        <pc:spChg chg="add mod topLvl">
          <ac:chgData name="Bergerud, Aina" userId="2677e807-db24-4432-afe9-f3a2ccac98d7" providerId="ADAL" clId="{4DC4C082-BB22-864C-89FC-6DF747852F68}" dt="2022-09-05T09:57:10.069" v="810" actId="1076"/>
          <ac:spMkLst>
            <pc:docMk/>
            <pc:sldMk cId="3756017853" sldId="788"/>
            <ac:spMk id="144" creationId="{95057EC0-78B0-157B-7B8E-7307C21C4A8F}"/>
          </ac:spMkLst>
        </pc:spChg>
        <pc:spChg chg="add del mod">
          <ac:chgData name="Bergerud, Aina" userId="2677e807-db24-4432-afe9-f3a2ccac98d7" providerId="ADAL" clId="{4DC4C082-BB22-864C-89FC-6DF747852F68}" dt="2022-09-05T09:56:46.810" v="807" actId="478"/>
          <ac:spMkLst>
            <pc:docMk/>
            <pc:sldMk cId="3756017853" sldId="788"/>
            <ac:spMk id="145" creationId="{750C4524-EF7C-B661-CE56-F03E51574F03}"/>
          </ac:spMkLst>
        </pc:spChg>
        <pc:grpChg chg="add del mod">
          <ac:chgData name="Bergerud, Aina" userId="2677e807-db24-4432-afe9-f3a2ccac98d7" providerId="ADAL" clId="{4DC4C082-BB22-864C-89FC-6DF747852F68}" dt="2022-09-05T08:58:32.340" v="731" actId="478"/>
          <ac:grpSpMkLst>
            <pc:docMk/>
            <pc:sldMk cId="3756017853" sldId="788"/>
            <ac:grpSpMk id="2" creationId="{FC254FBA-5217-499B-E3A3-6CD97A992856}"/>
          </ac:grpSpMkLst>
        </pc:grpChg>
        <pc:grpChg chg="add del mod">
          <ac:chgData name="Bergerud, Aina" userId="2677e807-db24-4432-afe9-f3a2ccac98d7" providerId="ADAL" clId="{4DC4C082-BB22-864C-89FC-6DF747852F68}" dt="2022-09-05T09:55:01.787" v="784" actId="1076"/>
          <ac:grpSpMkLst>
            <pc:docMk/>
            <pc:sldMk cId="3756017853" sldId="788"/>
            <ac:grpSpMk id="32" creationId="{2FC43A34-82BE-4FCE-B90C-A37023703172}"/>
          </ac:grpSpMkLst>
        </pc:grpChg>
        <pc:grpChg chg="add del mod">
          <ac:chgData name="Bergerud, Aina" userId="2677e807-db24-4432-afe9-f3a2ccac98d7" providerId="ADAL" clId="{4DC4C082-BB22-864C-89FC-6DF747852F68}" dt="2022-09-05T08:58:56.869" v="735"/>
          <ac:grpSpMkLst>
            <pc:docMk/>
            <pc:sldMk cId="3756017853" sldId="788"/>
            <ac:grpSpMk id="75" creationId="{600A5CB8-FCA8-2E92-F7AE-8D79137DB740}"/>
          </ac:grpSpMkLst>
        </pc:grpChg>
        <pc:grpChg chg="add del mod topLvl">
          <ac:chgData name="Bergerud, Aina" userId="2677e807-db24-4432-afe9-f3a2ccac98d7" providerId="ADAL" clId="{4DC4C082-BB22-864C-89FC-6DF747852F68}" dt="2022-09-05T09:56:34.783" v="805" actId="165"/>
          <ac:grpSpMkLst>
            <pc:docMk/>
            <pc:sldMk cId="3756017853" sldId="788"/>
            <ac:grpSpMk id="108" creationId="{ED758373-EC82-FBD1-9E82-A9608391C2C9}"/>
          </ac:grpSpMkLst>
        </pc:grpChg>
        <pc:grpChg chg="add del mod">
          <ac:chgData name="Bergerud, Aina" userId="2677e807-db24-4432-afe9-f3a2ccac98d7" providerId="ADAL" clId="{4DC4C082-BB22-864C-89FC-6DF747852F68}" dt="2022-09-05T09:56:25.909" v="802" actId="165"/>
          <ac:grpSpMkLst>
            <pc:docMk/>
            <pc:sldMk cId="3756017853" sldId="788"/>
            <ac:grpSpMk id="141" creationId="{E3FB7117-598F-2CF4-1CF7-C7B3D950422C}"/>
          </ac:grpSpMkLst>
        </pc:grpChg>
      </pc:sldChg>
      <pc:sldChg chg="addSp delSp modSp mod">
        <pc:chgData name="Bergerud, Aina" userId="2677e807-db24-4432-afe9-f3a2ccac98d7" providerId="ADAL" clId="{4DC4C082-BB22-864C-89FC-6DF747852F68}" dt="2022-08-18T09:16:55.785" v="151" actId="962"/>
        <pc:sldMkLst>
          <pc:docMk/>
          <pc:sldMk cId="818837885" sldId="790"/>
        </pc:sldMkLst>
        <pc:spChg chg="del">
          <ac:chgData name="Bergerud, Aina" userId="2677e807-db24-4432-afe9-f3a2ccac98d7" providerId="ADAL" clId="{4DC4C082-BB22-864C-89FC-6DF747852F68}" dt="2022-08-18T09:16:54.284" v="149" actId="931"/>
          <ac:spMkLst>
            <pc:docMk/>
            <pc:sldMk cId="818837885" sldId="790"/>
            <ac:spMk id="2" creationId="{498686A2-EE7E-4631-8F97-444C8A070B7F}"/>
          </ac:spMkLst>
        </pc:spChg>
        <pc:picChg chg="add mod">
          <ac:chgData name="Bergerud, Aina" userId="2677e807-db24-4432-afe9-f3a2ccac98d7" providerId="ADAL" clId="{4DC4C082-BB22-864C-89FC-6DF747852F68}" dt="2022-08-18T09:16:55.785" v="151" actId="962"/>
          <ac:picMkLst>
            <pc:docMk/>
            <pc:sldMk cId="818837885" sldId="790"/>
            <ac:picMk id="6" creationId="{87A27F53-E5B9-D185-C5B2-8163E7B53F4B}"/>
          </ac:picMkLst>
        </pc:picChg>
      </pc:sldChg>
      <pc:sldChg chg="addSp modSp mod">
        <pc:chgData name="Bergerud, Aina" userId="2677e807-db24-4432-afe9-f3a2ccac98d7" providerId="ADAL" clId="{4DC4C082-BB22-864C-89FC-6DF747852F68}" dt="2022-08-18T09:18:42.374" v="157" actId="1076"/>
        <pc:sldMkLst>
          <pc:docMk/>
          <pc:sldMk cId="3649804932" sldId="796"/>
        </pc:sldMkLst>
        <pc:spChg chg="mod">
          <ac:chgData name="Bergerud, Aina" userId="2677e807-db24-4432-afe9-f3a2ccac98d7" providerId="ADAL" clId="{4DC4C082-BB22-864C-89FC-6DF747852F68}" dt="2022-08-12T09:42:46.799" v="77" actId="20577"/>
          <ac:spMkLst>
            <pc:docMk/>
            <pc:sldMk cId="3649804932" sldId="796"/>
            <ac:spMk id="3" creationId="{8BBBD186-B2E8-413A-8269-B11E06F2C019}"/>
          </ac:spMkLst>
        </pc:spChg>
        <pc:spChg chg="mod">
          <ac:chgData name="Bergerud, Aina" userId="2677e807-db24-4432-afe9-f3a2ccac98d7" providerId="ADAL" clId="{4DC4C082-BB22-864C-89FC-6DF747852F68}" dt="2022-08-12T09:42:49.784" v="84" actId="20577"/>
          <ac:spMkLst>
            <pc:docMk/>
            <pc:sldMk cId="3649804932" sldId="796"/>
            <ac:spMk id="4" creationId="{9EB554E6-B2E2-47D3-8C6F-5D4C1E056F46}"/>
          </ac:spMkLst>
        </pc:spChg>
        <pc:picChg chg="add mod">
          <ac:chgData name="Bergerud, Aina" userId="2677e807-db24-4432-afe9-f3a2ccac98d7" providerId="ADAL" clId="{4DC4C082-BB22-864C-89FC-6DF747852F68}" dt="2022-08-18T09:18:42.374" v="157" actId="1076"/>
          <ac:picMkLst>
            <pc:docMk/>
            <pc:sldMk cId="3649804932" sldId="796"/>
            <ac:picMk id="5" creationId="{AAD7AD1D-95E4-2F03-1854-4878B3034990}"/>
          </ac:picMkLst>
        </pc:picChg>
      </pc:sldChg>
      <pc:sldChg chg="addSp delSp modSp mod">
        <pc:chgData name="Bergerud, Aina" userId="2677e807-db24-4432-afe9-f3a2ccac98d7" providerId="ADAL" clId="{4DC4C082-BB22-864C-89FC-6DF747852F68}" dt="2022-08-18T11:13:02.018" v="180" actId="1076"/>
        <pc:sldMkLst>
          <pc:docMk/>
          <pc:sldMk cId="204381520" sldId="807"/>
        </pc:sldMkLst>
        <pc:spChg chg="add mod">
          <ac:chgData name="Bergerud, Aina" userId="2677e807-db24-4432-afe9-f3a2ccac98d7" providerId="ADAL" clId="{4DC4C082-BB22-864C-89FC-6DF747852F68}" dt="2022-08-18T11:13:02.018" v="180" actId="1076"/>
          <ac:spMkLst>
            <pc:docMk/>
            <pc:sldMk cId="204381520" sldId="807"/>
            <ac:spMk id="4" creationId="{AF35A2E1-C235-2D4F-74C1-AA074C54AF4B}"/>
          </ac:spMkLst>
        </pc:spChg>
        <pc:spChg chg="add del mod">
          <ac:chgData name="Bergerud, Aina" userId="2677e807-db24-4432-afe9-f3a2ccac98d7" providerId="ADAL" clId="{4DC4C082-BB22-864C-89FC-6DF747852F68}" dt="2022-08-18T09:20:15.455" v="164" actId="931"/>
          <ac:spMkLst>
            <pc:docMk/>
            <pc:sldMk cId="204381520" sldId="807"/>
            <ac:spMk id="6" creationId="{FE1B51D9-FAA9-D3E1-4B08-3EA023342CFC}"/>
          </ac:spMkLst>
        </pc:spChg>
        <pc:spChg chg="del">
          <ac:chgData name="Bergerud, Aina" userId="2677e807-db24-4432-afe9-f3a2ccac98d7" providerId="ADAL" clId="{4DC4C082-BB22-864C-89FC-6DF747852F68}" dt="2022-08-18T09:20:04.538" v="160" actId="931"/>
          <ac:spMkLst>
            <pc:docMk/>
            <pc:sldMk cId="204381520" sldId="807"/>
            <ac:spMk id="8" creationId="{1638AE8B-D3C8-4093-A990-730005C96BEB}"/>
          </ac:spMkLst>
        </pc:spChg>
        <pc:picChg chg="add del mod">
          <ac:chgData name="Bergerud, Aina" userId="2677e807-db24-4432-afe9-f3a2ccac98d7" providerId="ADAL" clId="{4DC4C082-BB22-864C-89FC-6DF747852F68}" dt="2022-08-18T09:20:08.568" v="163" actId="478"/>
          <ac:picMkLst>
            <pc:docMk/>
            <pc:sldMk cId="204381520" sldId="807"/>
            <ac:picMk id="4" creationId="{9123D38D-D5E2-5F5C-5705-167802B61D1D}"/>
          </ac:picMkLst>
        </pc:picChg>
        <pc:picChg chg="add mod ord modCrop">
          <ac:chgData name="Bergerud, Aina" userId="2677e807-db24-4432-afe9-f3a2ccac98d7" providerId="ADAL" clId="{4DC4C082-BB22-864C-89FC-6DF747852F68}" dt="2022-08-18T11:12:56.994" v="178" actId="13244"/>
          <ac:picMkLst>
            <pc:docMk/>
            <pc:sldMk cId="204381520" sldId="807"/>
            <ac:picMk id="5" creationId="{D248A481-D20A-19FE-F2ED-D7A85CE648C2}"/>
          </ac:picMkLst>
        </pc:picChg>
        <pc:picChg chg="add del mod ord">
          <ac:chgData name="Bergerud, Aina" userId="2677e807-db24-4432-afe9-f3a2ccac98d7" providerId="ADAL" clId="{4DC4C082-BB22-864C-89FC-6DF747852F68}" dt="2022-08-18T11:12:27.123" v="174" actId="478"/>
          <ac:picMkLst>
            <pc:docMk/>
            <pc:sldMk cId="204381520" sldId="807"/>
            <ac:picMk id="10" creationId="{AA3C96F2-9BD5-B0A6-CC89-A1CCE8871E36}"/>
          </ac:picMkLst>
        </pc:picChg>
      </pc:sldChg>
      <pc:sldChg chg="modSp add mod">
        <pc:chgData name="Bergerud, Aina" userId="2677e807-db24-4432-afe9-f3a2ccac98d7" providerId="ADAL" clId="{4DC4C082-BB22-864C-89FC-6DF747852F68}" dt="2022-08-12T12:29:40.028" v="146" actId="20577"/>
        <pc:sldMkLst>
          <pc:docMk/>
          <pc:sldMk cId="2481528472" sldId="820"/>
        </pc:sldMkLst>
        <pc:spChg chg="mod">
          <ac:chgData name="Bergerud, Aina" userId="2677e807-db24-4432-afe9-f3a2ccac98d7" providerId="ADAL" clId="{4DC4C082-BB22-864C-89FC-6DF747852F68}" dt="2022-08-12T12:29:40.028" v="146" actId="20577"/>
          <ac:spMkLst>
            <pc:docMk/>
            <pc:sldMk cId="2481528472" sldId="820"/>
            <ac:spMk id="2" creationId="{B09B5AAB-7306-11FB-A597-7C08DCD08A9D}"/>
          </ac:spMkLst>
        </pc:spChg>
        <pc:spChg chg="mod">
          <ac:chgData name="Bergerud, Aina" userId="2677e807-db24-4432-afe9-f3a2ccac98d7" providerId="ADAL" clId="{4DC4C082-BB22-864C-89FC-6DF747852F68}" dt="2022-08-12T08:59:03.007" v="29" actId="20577"/>
          <ac:spMkLst>
            <pc:docMk/>
            <pc:sldMk cId="2481528472" sldId="820"/>
            <ac:spMk id="3" creationId="{3A5485F8-D0F7-FE68-992B-1D87C8535964}"/>
          </ac:spMkLst>
        </pc:spChg>
      </pc:sldChg>
      <pc:sldChg chg="addSp delSp modSp mod">
        <pc:chgData name="Bergerud, Aina" userId="2677e807-db24-4432-afe9-f3a2ccac98d7" providerId="ADAL" clId="{4DC4C082-BB22-864C-89FC-6DF747852F68}" dt="2022-08-30T10:07:09.870" v="298" actId="14429"/>
        <pc:sldMkLst>
          <pc:docMk/>
          <pc:sldMk cId="1765563019" sldId="831"/>
        </pc:sldMkLst>
        <pc:spChg chg="mod">
          <ac:chgData name="Bergerud, Aina" userId="2677e807-db24-4432-afe9-f3a2ccac98d7" providerId="ADAL" clId="{4DC4C082-BB22-864C-89FC-6DF747852F68}" dt="2022-08-12T09:41:34.245" v="65" actId="20577"/>
          <ac:spMkLst>
            <pc:docMk/>
            <pc:sldMk cId="1765563019" sldId="831"/>
            <ac:spMk id="4" creationId="{C02E45CD-B3D0-44B6-AEB0-D896E14CC0CC}"/>
          </ac:spMkLst>
        </pc:spChg>
        <pc:spChg chg="mod">
          <ac:chgData name="Bergerud, Aina" userId="2677e807-db24-4432-afe9-f3a2ccac98d7" providerId="ADAL" clId="{4DC4C082-BB22-864C-89FC-6DF747852F68}" dt="2022-08-30T10:02:44.839" v="270"/>
          <ac:spMkLst>
            <pc:docMk/>
            <pc:sldMk cId="1765563019" sldId="831"/>
            <ac:spMk id="5" creationId="{42894F4A-F487-926F-5F7F-4D073D9F3C71}"/>
          </ac:spMkLst>
        </pc:spChg>
        <pc:spChg chg="mod">
          <ac:chgData name="Bergerud, Aina" userId="2677e807-db24-4432-afe9-f3a2ccac98d7" providerId="ADAL" clId="{4DC4C082-BB22-864C-89FC-6DF747852F68}" dt="2022-08-30T10:02:44.839" v="270"/>
          <ac:spMkLst>
            <pc:docMk/>
            <pc:sldMk cId="1765563019" sldId="831"/>
            <ac:spMk id="6" creationId="{7BB64334-CF36-E49E-5B5F-452282BDEC08}"/>
          </ac:spMkLst>
        </pc:spChg>
        <pc:spChg chg="mod">
          <ac:chgData name="Bergerud, Aina" userId="2677e807-db24-4432-afe9-f3a2ccac98d7" providerId="ADAL" clId="{4DC4C082-BB22-864C-89FC-6DF747852F68}" dt="2022-08-30T10:00:54.661" v="262" actId="207"/>
          <ac:spMkLst>
            <pc:docMk/>
            <pc:sldMk cId="1765563019" sldId="831"/>
            <ac:spMk id="10" creationId="{C1B3037E-A92D-4739-82A2-D76F452F4849}"/>
          </ac:spMkLst>
        </pc:spChg>
        <pc:spChg chg="mod">
          <ac:chgData name="Bergerud, Aina" userId="2677e807-db24-4432-afe9-f3a2ccac98d7" providerId="ADAL" clId="{4DC4C082-BB22-864C-89FC-6DF747852F68}" dt="2022-08-30T10:00:54.661" v="262" actId="207"/>
          <ac:spMkLst>
            <pc:docMk/>
            <pc:sldMk cId="1765563019" sldId="831"/>
            <ac:spMk id="11" creationId="{459B46A4-FE19-4105-90AE-904B5D6D1612}"/>
          </ac:spMkLst>
        </pc:spChg>
        <pc:spChg chg="mod">
          <ac:chgData name="Bergerud, Aina" userId="2677e807-db24-4432-afe9-f3a2ccac98d7" providerId="ADAL" clId="{4DC4C082-BB22-864C-89FC-6DF747852F68}" dt="2022-08-30T10:00:45.111" v="260" actId="207"/>
          <ac:spMkLst>
            <pc:docMk/>
            <pc:sldMk cId="1765563019" sldId="831"/>
            <ac:spMk id="12" creationId="{1795A120-DF90-4C65-9997-ED3EC9F0F8E2}"/>
          </ac:spMkLst>
        </pc:spChg>
        <pc:spChg chg="mod">
          <ac:chgData name="Bergerud, Aina" userId="2677e807-db24-4432-afe9-f3a2ccac98d7" providerId="ADAL" clId="{4DC4C082-BB22-864C-89FC-6DF747852F68}" dt="2022-08-30T10:01:04.072" v="263" actId="207"/>
          <ac:spMkLst>
            <pc:docMk/>
            <pc:sldMk cId="1765563019" sldId="831"/>
            <ac:spMk id="15" creationId="{4706B20C-39DE-4042-BBB7-0397273B0C37}"/>
          </ac:spMkLst>
        </pc:spChg>
        <pc:spChg chg="mod">
          <ac:chgData name="Bergerud, Aina" userId="2677e807-db24-4432-afe9-f3a2ccac98d7" providerId="ADAL" clId="{4DC4C082-BB22-864C-89FC-6DF747852F68}" dt="2022-08-30T10:01:04.072" v="263" actId="207"/>
          <ac:spMkLst>
            <pc:docMk/>
            <pc:sldMk cId="1765563019" sldId="831"/>
            <ac:spMk id="16" creationId="{7804A961-A070-4D7C-9147-401683EA3A15}"/>
          </ac:spMkLst>
        </pc:spChg>
        <pc:spChg chg="mod">
          <ac:chgData name="Bergerud, Aina" userId="2677e807-db24-4432-afe9-f3a2ccac98d7" providerId="ADAL" clId="{4DC4C082-BB22-864C-89FC-6DF747852F68}" dt="2022-08-30T10:01:04.072" v="263" actId="207"/>
          <ac:spMkLst>
            <pc:docMk/>
            <pc:sldMk cId="1765563019" sldId="831"/>
            <ac:spMk id="19" creationId="{A7DADE08-7624-495A-AC98-E27E17392C03}"/>
          </ac:spMkLst>
        </pc:spChg>
        <pc:spChg chg="mod">
          <ac:chgData name="Bergerud, Aina" userId="2677e807-db24-4432-afe9-f3a2ccac98d7" providerId="ADAL" clId="{4DC4C082-BB22-864C-89FC-6DF747852F68}" dt="2022-08-30T10:00:36.122" v="259" actId="207"/>
          <ac:spMkLst>
            <pc:docMk/>
            <pc:sldMk cId="1765563019" sldId="831"/>
            <ac:spMk id="20" creationId="{317681A8-B243-44B3-8158-4C46C758A178}"/>
          </ac:spMkLst>
        </pc:spChg>
        <pc:spChg chg="mod">
          <ac:chgData name="Bergerud, Aina" userId="2677e807-db24-4432-afe9-f3a2ccac98d7" providerId="ADAL" clId="{4DC4C082-BB22-864C-89FC-6DF747852F68}" dt="2022-08-30T10:02:44.839" v="270"/>
          <ac:spMkLst>
            <pc:docMk/>
            <pc:sldMk cId="1765563019" sldId="831"/>
            <ac:spMk id="21" creationId="{BFC4DE42-B493-ED27-72B5-9C137C3B43D2}"/>
          </ac:spMkLst>
        </pc:spChg>
        <pc:spChg chg="mod">
          <ac:chgData name="Bergerud, Aina" userId="2677e807-db24-4432-afe9-f3a2ccac98d7" providerId="ADAL" clId="{4DC4C082-BB22-864C-89FC-6DF747852F68}" dt="2022-08-30T10:02:44.839" v="270"/>
          <ac:spMkLst>
            <pc:docMk/>
            <pc:sldMk cId="1765563019" sldId="831"/>
            <ac:spMk id="22" creationId="{C4BE6CED-95BF-A351-22DD-A5122D68988B}"/>
          </ac:spMkLst>
        </pc:spChg>
        <pc:spChg chg="mod">
          <ac:chgData name="Bergerud, Aina" userId="2677e807-db24-4432-afe9-f3a2ccac98d7" providerId="ADAL" clId="{4DC4C082-BB22-864C-89FC-6DF747852F68}" dt="2022-08-30T10:02:44.839" v="270"/>
          <ac:spMkLst>
            <pc:docMk/>
            <pc:sldMk cId="1765563019" sldId="831"/>
            <ac:spMk id="23" creationId="{F8579F88-8722-9598-563A-952BD9693498}"/>
          </ac:spMkLst>
        </pc:spChg>
        <pc:spChg chg="mod">
          <ac:chgData name="Bergerud, Aina" userId="2677e807-db24-4432-afe9-f3a2ccac98d7" providerId="ADAL" clId="{4DC4C082-BB22-864C-89FC-6DF747852F68}" dt="2022-08-30T10:02:44.839" v="270"/>
          <ac:spMkLst>
            <pc:docMk/>
            <pc:sldMk cId="1765563019" sldId="831"/>
            <ac:spMk id="24" creationId="{16D4A8AB-E122-23DE-933F-C25995BC5A13}"/>
          </ac:spMkLst>
        </pc:spChg>
        <pc:spChg chg="mod">
          <ac:chgData name="Bergerud, Aina" userId="2677e807-db24-4432-afe9-f3a2ccac98d7" providerId="ADAL" clId="{4DC4C082-BB22-864C-89FC-6DF747852F68}" dt="2022-08-30T10:02:44.839" v="270"/>
          <ac:spMkLst>
            <pc:docMk/>
            <pc:sldMk cId="1765563019" sldId="831"/>
            <ac:spMk id="25" creationId="{324CB760-BACF-D024-CD99-78AE012ECAF8}"/>
          </ac:spMkLst>
        </pc:spChg>
        <pc:spChg chg="mod">
          <ac:chgData name="Bergerud, Aina" userId="2677e807-db24-4432-afe9-f3a2ccac98d7" providerId="ADAL" clId="{4DC4C082-BB22-864C-89FC-6DF747852F68}" dt="2022-08-30T10:02:44.839" v="270"/>
          <ac:spMkLst>
            <pc:docMk/>
            <pc:sldMk cId="1765563019" sldId="831"/>
            <ac:spMk id="26" creationId="{632C70D2-74D3-BC87-F062-75261FB24245}"/>
          </ac:spMkLst>
        </pc:spChg>
        <pc:spChg chg="mod">
          <ac:chgData name="Bergerud, Aina" userId="2677e807-db24-4432-afe9-f3a2ccac98d7" providerId="ADAL" clId="{4DC4C082-BB22-864C-89FC-6DF747852F68}" dt="2022-08-30T10:02:44.839" v="270"/>
          <ac:spMkLst>
            <pc:docMk/>
            <pc:sldMk cId="1765563019" sldId="831"/>
            <ac:spMk id="27" creationId="{7B807164-2313-549A-D2DB-A74813186BDE}"/>
          </ac:spMkLst>
        </pc:spChg>
        <pc:spChg chg="mod">
          <ac:chgData name="Bergerud, Aina" userId="2677e807-db24-4432-afe9-f3a2ccac98d7" providerId="ADAL" clId="{4DC4C082-BB22-864C-89FC-6DF747852F68}" dt="2022-08-30T10:02:44.839" v="270"/>
          <ac:spMkLst>
            <pc:docMk/>
            <pc:sldMk cId="1765563019" sldId="831"/>
            <ac:spMk id="28" creationId="{E513FEDA-7F05-2895-3643-D83F68608B17}"/>
          </ac:spMkLst>
        </pc:spChg>
        <pc:spChg chg="mod">
          <ac:chgData name="Bergerud, Aina" userId="2677e807-db24-4432-afe9-f3a2ccac98d7" providerId="ADAL" clId="{4DC4C082-BB22-864C-89FC-6DF747852F68}" dt="2022-08-30T10:02:44.839" v="270"/>
          <ac:spMkLst>
            <pc:docMk/>
            <pc:sldMk cId="1765563019" sldId="831"/>
            <ac:spMk id="29" creationId="{AFB86E39-691F-F556-6BC4-20076C1E400F}"/>
          </ac:spMkLst>
        </pc:spChg>
        <pc:spChg chg="mod">
          <ac:chgData name="Bergerud, Aina" userId="2677e807-db24-4432-afe9-f3a2ccac98d7" providerId="ADAL" clId="{4DC4C082-BB22-864C-89FC-6DF747852F68}" dt="2022-08-30T10:02:44.839" v="270"/>
          <ac:spMkLst>
            <pc:docMk/>
            <pc:sldMk cId="1765563019" sldId="831"/>
            <ac:spMk id="30" creationId="{3E2C8E26-5C50-00B4-12D5-8AFE8E0D106F}"/>
          </ac:spMkLst>
        </pc:spChg>
        <pc:spChg chg="mod">
          <ac:chgData name="Bergerud, Aina" userId="2677e807-db24-4432-afe9-f3a2ccac98d7" providerId="ADAL" clId="{4DC4C082-BB22-864C-89FC-6DF747852F68}" dt="2022-08-30T10:02:44.839" v="270"/>
          <ac:spMkLst>
            <pc:docMk/>
            <pc:sldMk cId="1765563019" sldId="831"/>
            <ac:spMk id="31" creationId="{36A18E85-1EF4-F615-C36C-4FE036B7C62D}"/>
          </ac:spMkLst>
        </pc:spChg>
        <pc:spChg chg="mod">
          <ac:chgData name="Bergerud, Aina" userId="2677e807-db24-4432-afe9-f3a2ccac98d7" providerId="ADAL" clId="{4DC4C082-BB22-864C-89FC-6DF747852F68}" dt="2022-08-30T10:02:44.839" v="270"/>
          <ac:spMkLst>
            <pc:docMk/>
            <pc:sldMk cId="1765563019" sldId="831"/>
            <ac:spMk id="32" creationId="{9FEE8E61-B233-049B-241D-B3215DD49A4C}"/>
          </ac:spMkLst>
        </pc:spChg>
        <pc:spChg chg="mod">
          <ac:chgData name="Bergerud, Aina" userId="2677e807-db24-4432-afe9-f3a2ccac98d7" providerId="ADAL" clId="{4DC4C082-BB22-864C-89FC-6DF747852F68}" dt="2022-08-30T10:02:44.839" v="270"/>
          <ac:spMkLst>
            <pc:docMk/>
            <pc:sldMk cId="1765563019" sldId="831"/>
            <ac:spMk id="33" creationId="{79182A01-2C64-C669-0122-6A88C9BE69F5}"/>
          </ac:spMkLst>
        </pc:spChg>
        <pc:spChg chg="mod">
          <ac:chgData name="Bergerud, Aina" userId="2677e807-db24-4432-afe9-f3a2ccac98d7" providerId="ADAL" clId="{4DC4C082-BB22-864C-89FC-6DF747852F68}" dt="2022-08-30T10:02:44.839" v="270"/>
          <ac:spMkLst>
            <pc:docMk/>
            <pc:sldMk cId="1765563019" sldId="831"/>
            <ac:spMk id="34" creationId="{A69FD7C6-BAB6-1DF4-3045-7E429B446E60}"/>
          </ac:spMkLst>
        </pc:spChg>
        <pc:spChg chg="mod">
          <ac:chgData name="Bergerud, Aina" userId="2677e807-db24-4432-afe9-f3a2ccac98d7" providerId="ADAL" clId="{4DC4C082-BB22-864C-89FC-6DF747852F68}" dt="2022-08-30T10:02:44.839" v="270"/>
          <ac:spMkLst>
            <pc:docMk/>
            <pc:sldMk cId="1765563019" sldId="831"/>
            <ac:spMk id="35" creationId="{1CADB701-9C91-452C-1C64-5EDE8EDAF4DB}"/>
          </ac:spMkLst>
        </pc:spChg>
        <pc:spChg chg="mod">
          <ac:chgData name="Bergerud, Aina" userId="2677e807-db24-4432-afe9-f3a2ccac98d7" providerId="ADAL" clId="{4DC4C082-BB22-864C-89FC-6DF747852F68}" dt="2022-08-30T10:02:44.839" v="270"/>
          <ac:spMkLst>
            <pc:docMk/>
            <pc:sldMk cId="1765563019" sldId="831"/>
            <ac:spMk id="36" creationId="{A4BD8650-FE38-21AA-4E5E-AEFE2FFE058F}"/>
          </ac:spMkLst>
        </pc:spChg>
        <pc:spChg chg="mod">
          <ac:chgData name="Bergerud, Aina" userId="2677e807-db24-4432-afe9-f3a2ccac98d7" providerId="ADAL" clId="{4DC4C082-BB22-864C-89FC-6DF747852F68}" dt="2022-08-30T10:02:44.839" v="270"/>
          <ac:spMkLst>
            <pc:docMk/>
            <pc:sldMk cId="1765563019" sldId="831"/>
            <ac:spMk id="37" creationId="{8EA7BB78-A83F-535A-86D8-4AA183C4CF18}"/>
          </ac:spMkLst>
        </pc:spChg>
        <pc:spChg chg="mod">
          <ac:chgData name="Bergerud, Aina" userId="2677e807-db24-4432-afe9-f3a2ccac98d7" providerId="ADAL" clId="{4DC4C082-BB22-864C-89FC-6DF747852F68}" dt="2022-08-30T10:02:44.839" v="270"/>
          <ac:spMkLst>
            <pc:docMk/>
            <pc:sldMk cId="1765563019" sldId="831"/>
            <ac:spMk id="38" creationId="{4B80725F-B23E-54ED-6BEC-A7AF6B4AB386}"/>
          </ac:spMkLst>
        </pc:spChg>
        <pc:spChg chg="mod">
          <ac:chgData name="Bergerud, Aina" userId="2677e807-db24-4432-afe9-f3a2ccac98d7" providerId="ADAL" clId="{4DC4C082-BB22-864C-89FC-6DF747852F68}" dt="2022-08-30T10:02:44.839" v="270"/>
          <ac:spMkLst>
            <pc:docMk/>
            <pc:sldMk cId="1765563019" sldId="831"/>
            <ac:spMk id="39" creationId="{4BB3BCFD-9B18-C931-5861-B6DA9BBACE57}"/>
          </ac:spMkLst>
        </pc:spChg>
        <pc:spChg chg="mod">
          <ac:chgData name="Bergerud, Aina" userId="2677e807-db24-4432-afe9-f3a2ccac98d7" providerId="ADAL" clId="{4DC4C082-BB22-864C-89FC-6DF747852F68}" dt="2022-08-30T10:02:44.839" v="270"/>
          <ac:spMkLst>
            <pc:docMk/>
            <pc:sldMk cId="1765563019" sldId="831"/>
            <ac:spMk id="40" creationId="{D442A694-682B-2524-B316-10B27CF236E0}"/>
          </ac:spMkLst>
        </pc:spChg>
        <pc:spChg chg="mod">
          <ac:chgData name="Bergerud, Aina" userId="2677e807-db24-4432-afe9-f3a2ccac98d7" providerId="ADAL" clId="{4DC4C082-BB22-864C-89FC-6DF747852F68}" dt="2022-08-30T10:02:44.839" v="270"/>
          <ac:spMkLst>
            <pc:docMk/>
            <pc:sldMk cId="1765563019" sldId="831"/>
            <ac:spMk id="41" creationId="{5D0970A4-EED3-9B7D-6F97-21AF9FB74F65}"/>
          </ac:spMkLst>
        </pc:spChg>
        <pc:spChg chg="mod">
          <ac:chgData name="Bergerud, Aina" userId="2677e807-db24-4432-afe9-f3a2ccac98d7" providerId="ADAL" clId="{4DC4C082-BB22-864C-89FC-6DF747852F68}" dt="2022-08-30T10:02:44.839" v="270"/>
          <ac:spMkLst>
            <pc:docMk/>
            <pc:sldMk cId="1765563019" sldId="831"/>
            <ac:spMk id="42" creationId="{61FE64C7-EC5E-3762-793F-BC2022D537AE}"/>
          </ac:spMkLst>
        </pc:spChg>
        <pc:spChg chg="mod">
          <ac:chgData name="Bergerud, Aina" userId="2677e807-db24-4432-afe9-f3a2ccac98d7" providerId="ADAL" clId="{4DC4C082-BB22-864C-89FC-6DF747852F68}" dt="2022-08-30T10:02:44.839" v="270"/>
          <ac:spMkLst>
            <pc:docMk/>
            <pc:sldMk cId="1765563019" sldId="831"/>
            <ac:spMk id="43" creationId="{E1ED4BCF-7F6C-3F9D-B67D-B13AE20BB332}"/>
          </ac:spMkLst>
        </pc:spChg>
        <pc:spChg chg="mod">
          <ac:chgData name="Bergerud, Aina" userId="2677e807-db24-4432-afe9-f3a2ccac98d7" providerId="ADAL" clId="{4DC4C082-BB22-864C-89FC-6DF747852F68}" dt="2022-08-30T10:02:44.839" v="270"/>
          <ac:spMkLst>
            <pc:docMk/>
            <pc:sldMk cId="1765563019" sldId="831"/>
            <ac:spMk id="44" creationId="{D9EDECED-C9A9-96B2-99CF-B65DE7C80A74}"/>
          </ac:spMkLst>
        </pc:spChg>
        <pc:spChg chg="mod">
          <ac:chgData name="Bergerud, Aina" userId="2677e807-db24-4432-afe9-f3a2ccac98d7" providerId="ADAL" clId="{4DC4C082-BB22-864C-89FC-6DF747852F68}" dt="2022-08-30T10:02:44.839" v="270"/>
          <ac:spMkLst>
            <pc:docMk/>
            <pc:sldMk cId="1765563019" sldId="831"/>
            <ac:spMk id="45" creationId="{D5A3F7BA-88B9-73BF-EBBB-4B488376C53C}"/>
          </ac:spMkLst>
        </pc:spChg>
        <pc:spChg chg="mod">
          <ac:chgData name="Bergerud, Aina" userId="2677e807-db24-4432-afe9-f3a2ccac98d7" providerId="ADAL" clId="{4DC4C082-BB22-864C-89FC-6DF747852F68}" dt="2022-08-30T10:02:44.839" v="270"/>
          <ac:spMkLst>
            <pc:docMk/>
            <pc:sldMk cId="1765563019" sldId="831"/>
            <ac:spMk id="46" creationId="{05329CEB-78BA-92C5-E330-0FFE5BB66AD8}"/>
          </ac:spMkLst>
        </pc:spChg>
        <pc:spChg chg="mod">
          <ac:chgData name="Bergerud, Aina" userId="2677e807-db24-4432-afe9-f3a2ccac98d7" providerId="ADAL" clId="{4DC4C082-BB22-864C-89FC-6DF747852F68}" dt="2022-08-30T10:02:44.839" v="270"/>
          <ac:spMkLst>
            <pc:docMk/>
            <pc:sldMk cId="1765563019" sldId="831"/>
            <ac:spMk id="47" creationId="{8D6A6ADC-73F0-B383-C9C5-25EB7141FB10}"/>
          </ac:spMkLst>
        </pc:spChg>
        <pc:spChg chg="mod">
          <ac:chgData name="Bergerud, Aina" userId="2677e807-db24-4432-afe9-f3a2ccac98d7" providerId="ADAL" clId="{4DC4C082-BB22-864C-89FC-6DF747852F68}" dt="2022-08-30T10:02:44.839" v="270"/>
          <ac:spMkLst>
            <pc:docMk/>
            <pc:sldMk cId="1765563019" sldId="831"/>
            <ac:spMk id="48" creationId="{DCA08420-6BCC-4E08-476F-4FC5D8623F1F}"/>
          </ac:spMkLst>
        </pc:spChg>
        <pc:spChg chg="mod">
          <ac:chgData name="Bergerud, Aina" userId="2677e807-db24-4432-afe9-f3a2ccac98d7" providerId="ADAL" clId="{4DC4C082-BB22-864C-89FC-6DF747852F68}" dt="2022-08-30T10:02:44.839" v="270"/>
          <ac:spMkLst>
            <pc:docMk/>
            <pc:sldMk cId="1765563019" sldId="831"/>
            <ac:spMk id="49" creationId="{1F37B32E-1363-58A9-355A-5337511FB9A3}"/>
          </ac:spMkLst>
        </pc:spChg>
        <pc:grpChg chg="add del mod">
          <ac:chgData name="Bergerud, Aina" userId="2677e807-db24-4432-afe9-f3a2ccac98d7" providerId="ADAL" clId="{4DC4C082-BB22-864C-89FC-6DF747852F68}" dt="2022-08-30T10:02:50.354" v="273"/>
          <ac:grpSpMkLst>
            <pc:docMk/>
            <pc:sldMk cId="1765563019" sldId="831"/>
            <ac:grpSpMk id="3" creationId="{05796D80-E493-E0BD-F463-92D2461B08C2}"/>
          </ac:grpSpMkLst>
        </pc:grpChg>
        <pc:grpChg chg="del">
          <ac:chgData name="Bergerud, Aina" userId="2677e807-db24-4432-afe9-f3a2ccac98d7" providerId="ADAL" clId="{4DC4C082-BB22-864C-89FC-6DF747852F68}" dt="2022-08-30T10:07:07.963" v="297" actId="478"/>
          <ac:grpSpMkLst>
            <pc:docMk/>
            <pc:sldMk cId="1765563019" sldId="831"/>
            <ac:grpSpMk id="7" creationId="{5BB9F572-24B1-4717-9B3B-86F448A66200}"/>
          </ac:grpSpMkLst>
        </pc:grpChg>
        <pc:grpChg chg="topLvl">
          <ac:chgData name="Bergerud, Aina" userId="2677e807-db24-4432-afe9-f3a2ccac98d7" providerId="ADAL" clId="{4DC4C082-BB22-864C-89FC-6DF747852F68}" dt="2022-08-30T10:07:07.963" v="297" actId="478"/>
          <ac:grpSpMkLst>
            <pc:docMk/>
            <pc:sldMk cId="1765563019" sldId="831"/>
            <ac:grpSpMk id="9" creationId="{9376FA05-A924-4096-9302-AF4BAB071816}"/>
          </ac:grpSpMkLst>
        </pc:grpChg>
        <pc:picChg chg="del mod topLvl modVis">
          <ac:chgData name="Bergerud, Aina" userId="2677e807-db24-4432-afe9-f3a2ccac98d7" providerId="ADAL" clId="{4DC4C082-BB22-864C-89FC-6DF747852F68}" dt="2022-08-30T10:07:07.963" v="297" actId="478"/>
          <ac:picMkLst>
            <pc:docMk/>
            <pc:sldMk cId="1765563019" sldId="831"/>
            <ac:picMk id="8" creationId="{27035545-96BA-4D2D-BC3B-179B6F553730}"/>
          </ac:picMkLst>
        </pc:picChg>
        <pc:picChg chg="add del">
          <ac:chgData name="Bergerud, Aina" userId="2677e807-db24-4432-afe9-f3a2ccac98d7" providerId="ADAL" clId="{4DC4C082-BB22-864C-89FC-6DF747852F68}" dt="2022-08-30T10:03:18.370" v="275" actId="478"/>
          <ac:picMkLst>
            <pc:docMk/>
            <pc:sldMk cId="1765563019" sldId="831"/>
            <ac:picMk id="50" creationId="{0A770A4B-C150-8DEC-C588-EBEEBD247D10}"/>
          </ac:picMkLst>
        </pc:picChg>
        <pc:picChg chg="add mod modVis">
          <ac:chgData name="Bergerud, Aina" userId="2677e807-db24-4432-afe9-f3a2ccac98d7" providerId="ADAL" clId="{4DC4C082-BB22-864C-89FC-6DF747852F68}" dt="2022-08-30T10:07:09.870" v="298" actId="14429"/>
          <ac:picMkLst>
            <pc:docMk/>
            <pc:sldMk cId="1765563019" sldId="831"/>
            <ac:picMk id="51" creationId="{DEEF38BA-6A0E-04B4-1E2B-A350671C4B63}"/>
          </ac:picMkLst>
        </pc:picChg>
      </pc:sldChg>
      <pc:sldChg chg="modSp mod">
        <pc:chgData name="Bergerud, Aina" userId="2677e807-db24-4432-afe9-f3a2ccac98d7" providerId="ADAL" clId="{4DC4C082-BB22-864C-89FC-6DF747852F68}" dt="2022-08-12T10:15:52.010" v="87" actId="14100"/>
        <pc:sldMkLst>
          <pc:docMk/>
          <pc:sldMk cId="2403348633" sldId="833"/>
        </pc:sldMkLst>
        <pc:spChg chg="mod">
          <ac:chgData name="Bergerud, Aina" userId="2677e807-db24-4432-afe9-f3a2ccac98d7" providerId="ADAL" clId="{4DC4C082-BB22-864C-89FC-6DF747852F68}" dt="2022-08-12T10:15:52.010" v="87" actId="14100"/>
          <ac:spMkLst>
            <pc:docMk/>
            <pc:sldMk cId="2403348633" sldId="833"/>
            <ac:spMk id="2" creationId="{EE26AFF1-7359-439F-85EA-B10663CEC63F}"/>
          </ac:spMkLst>
        </pc:spChg>
        <pc:spChg chg="mod">
          <ac:chgData name="Bergerud, Aina" userId="2677e807-db24-4432-afe9-f3a2ccac98d7" providerId="ADAL" clId="{4DC4C082-BB22-864C-89FC-6DF747852F68}" dt="2022-08-12T09:43:13.996" v="86" actId="20577"/>
          <ac:spMkLst>
            <pc:docMk/>
            <pc:sldMk cId="2403348633" sldId="833"/>
            <ac:spMk id="4" creationId="{C9EE1F2E-B79F-47A1-A4A2-219D4F28BA38}"/>
          </ac:spMkLst>
        </pc:spChg>
      </pc:sldChg>
      <pc:sldChg chg="addSp delSp modSp mod modShow">
        <pc:chgData name="Bergerud, Aina" userId="2677e807-db24-4432-afe9-f3a2ccac98d7" providerId="ADAL" clId="{4DC4C082-BB22-864C-89FC-6DF747852F68}" dt="2022-08-31T10:46:51.939" v="501" actId="478"/>
        <pc:sldMkLst>
          <pc:docMk/>
          <pc:sldMk cId="3965551699" sldId="834"/>
        </pc:sldMkLst>
        <pc:spChg chg="add del mod">
          <ac:chgData name="Bergerud, Aina" userId="2677e807-db24-4432-afe9-f3a2ccac98d7" providerId="ADAL" clId="{4DC4C082-BB22-864C-89FC-6DF747852F68}" dt="2022-08-31T10:22:00.770" v="467" actId="478"/>
          <ac:spMkLst>
            <pc:docMk/>
            <pc:sldMk cId="3965551699" sldId="834"/>
            <ac:spMk id="3" creationId="{CAB0ADE1-3928-EA48-070F-3725544ECD66}"/>
          </ac:spMkLst>
        </pc:spChg>
        <pc:spChg chg="mod">
          <ac:chgData name="Bergerud, Aina" userId="2677e807-db24-4432-afe9-f3a2ccac98d7" providerId="ADAL" clId="{4DC4C082-BB22-864C-89FC-6DF747852F68}" dt="2022-08-12T10:19:12.792" v="97" actId="20577"/>
          <ac:spMkLst>
            <pc:docMk/>
            <pc:sldMk cId="3965551699" sldId="834"/>
            <ac:spMk id="4" creationId="{2CAD662E-4CD2-4EE8-80D3-B649CC775B46}"/>
          </ac:spMkLst>
        </pc:spChg>
        <pc:spChg chg="add del mod">
          <ac:chgData name="Bergerud, Aina" userId="2677e807-db24-4432-afe9-f3a2ccac98d7" providerId="ADAL" clId="{4DC4C082-BB22-864C-89FC-6DF747852F68}" dt="2022-08-31T10:46:51.939" v="501" actId="478"/>
          <ac:spMkLst>
            <pc:docMk/>
            <pc:sldMk cId="3965551699" sldId="834"/>
            <ac:spMk id="5" creationId="{E6D699FC-0C0E-4714-E8CB-A9D4DCB7020D}"/>
          </ac:spMkLst>
        </pc:spChg>
      </pc:sldChg>
      <pc:sldChg chg="addSp modSp mod">
        <pc:chgData name="Bergerud, Aina" userId="2677e807-db24-4432-afe9-f3a2ccac98d7" providerId="ADAL" clId="{4DC4C082-BB22-864C-89FC-6DF747852F68}" dt="2022-08-31T10:19:54.325" v="461" actId="1076"/>
        <pc:sldMkLst>
          <pc:docMk/>
          <pc:sldMk cId="2457704287" sldId="850"/>
        </pc:sldMkLst>
        <pc:spChg chg="add mod">
          <ac:chgData name="Bergerud, Aina" userId="2677e807-db24-4432-afe9-f3a2ccac98d7" providerId="ADAL" clId="{4DC4C082-BB22-864C-89FC-6DF747852F68}" dt="2022-08-31T10:19:54.325" v="461" actId="1076"/>
          <ac:spMkLst>
            <pc:docMk/>
            <pc:sldMk cId="2457704287" sldId="850"/>
            <ac:spMk id="5" creationId="{4CD629FA-A619-ABD9-4A0A-DBB24DD271C8}"/>
          </ac:spMkLst>
        </pc:spChg>
        <pc:spChg chg="mod">
          <ac:chgData name="Bergerud, Aina" userId="2677e807-db24-4432-afe9-f3a2ccac98d7" providerId="ADAL" clId="{4DC4C082-BB22-864C-89FC-6DF747852F68}" dt="2022-08-30T07:38:13.688" v="189" actId="207"/>
          <ac:spMkLst>
            <pc:docMk/>
            <pc:sldMk cId="2457704287" sldId="850"/>
            <ac:spMk id="7" creationId="{C8298108-5356-4682-89EE-127469CB8676}"/>
          </ac:spMkLst>
        </pc:spChg>
        <pc:spChg chg="mod">
          <ac:chgData name="Bergerud, Aina" userId="2677e807-db24-4432-afe9-f3a2ccac98d7" providerId="ADAL" clId="{4DC4C082-BB22-864C-89FC-6DF747852F68}" dt="2022-08-30T07:37:55.504" v="187" actId="207"/>
          <ac:spMkLst>
            <pc:docMk/>
            <pc:sldMk cId="2457704287" sldId="850"/>
            <ac:spMk id="8" creationId="{CC98470B-D3E5-4705-A82C-E4B59BFA31DE}"/>
          </ac:spMkLst>
        </pc:spChg>
        <pc:spChg chg="mod">
          <ac:chgData name="Bergerud, Aina" userId="2677e807-db24-4432-afe9-f3a2ccac98d7" providerId="ADAL" clId="{4DC4C082-BB22-864C-89FC-6DF747852F68}" dt="2022-08-30T07:37:55.504" v="187" actId="207"/>
          <ac:spMkLst>
            <pc:docMk/>
            <pc:sldMk cId="2457704287" sldId="850"/>
            <ac:spMk id="9" creationId="{A1AE119A-EEE5-4C70-B4D0-8A3EFA877700}"/>
          </ac:spMkLst>
        </pc:spChg>
        <pc:spChg chg="mod">
          <ac:chgData name="Bergerud, Aina" userId="2677e807-db24-4432-afe9-f3a2ccac98d7" providerId="ADAL" clId="{4DC4C082-BB22-864C-89FC-6DF747852F68}" dt="2022-08-30T07:37:55.504" v="187" actId="207"/>
          <ac:spMkLst>
            <pc:docMk/>
            <pc:sldMk cId="2457704287" sldId="850"/>
            <ac:spMk id="10" creationId="{4AA131AB-3148-4D0D-9502-DA584F259347}"/>
          </ac:spMkLst>
        </pc:spChg>
        <pc:spChg chg="mod">
          <ac:chgData name="Bergerud, Aina" userId="2677e807-db24-4432-afe9-f3a2ccac98d7" providerId="ADAL" clId="{4DC4C082-BB22-864C-89FC-6DF747852F68}" dt="2022-08-30T07:37:55.504" v="187" actId="207"/>
          <ac:spMkLst>
            <pc:docMk/>
            <pc:sldMk cId="2457704287" sldId="850"/>
            <ac:spMk id="11" creationId="{1F5D92BA-7679-4C08-81E2-8DEA6221A19A}"/>
          </ac:spMkLst>
        </pc:spChg>
        <pc:spChg chg="mod">
          <ac:chgData name="Bergerud, Aina" userId="2677e807-db24-4432-afe9-f3a2ccac98d7" providerId="ADAL" clId="{4DC4C082-BB22-864C-89FC-6DF747852F68}" dt="2022-08-30T07:37:55.504" v="187" actId="207"/>
          <ac:spMkLst>
            <pc:docMk/>
            <pc:sldMk cId="2457704287" sldId="850"/>
            <ac:spMk id="12" creationId="{D1467B99-8E73-4C11-93D4-025F0F13EA8D}"/>
          </ac:spMkLst>
        </pc:spChg>
        <pc:spChg chg="mod">
          <ac:chgData name="Bergerud, Aina" userId="2677e807-db24-4432-afe9-f3a2ccac98d7" providerId="ADAL" clId="{4DC4C082-BB22-864C-89FC-6DF747852F68}" dt="2022-08-30T07:37:55.504" v="187" actId="207"/>
          <ac:spMkLst>
            <pc:docMk/>
            <pc:sldMk cId="2457704287" sldId="850"/>
            <ac:spMk id="13" creationId="{5E898A95-E8F0-4AE3-8EB1-53102DBE2B55}"/>
          </ac:spMkLst>
        </pc:spChg>
        <pc:spChg chg="mod">
          <ac:chgData name="Bergerud, Aina" userId="2677e807-db24-4432-afe9-f3a2ccac98d7" providerId="ADAL" clId="{4DC4C082-BB22-864C-89FC-6DF747852F68}" dt="2022-08-30T07:38:13.688" v="189" actId="207"/>
          <ac:spMkLst>
            <pc:docMk/>
            <pc:sldMk cId="2457704287" sldId="850"/>
            <ac:spMk id="14" creationId="{353A7013-4DE4-45FB-86EF-171B42D869A2}"/>
          </ac:spMkLst>
        </pc:spChg>
        <pc:spChg chg="mod">
          <ac:chgData name="Bergerud, Aina" userId="2677e807-db24-4432-afe9-f3a2ccac98d7" providerId="ADAL" clId="{4DC4C082-BB22-864C-89FC-6DF747852F68}" dt="2022-08-30T07:38:13.688" v="189" actId="207"/>
          <ac:spMkLst>
            <pc:docMk/>
            <pc:sldMk cId="2457704287" sldId="850"/>
            <ac:spMk id="15" creationId="{46DE095B-7FB2-4B1B-9FDF-F1FBFEAFE1B5}"/>
          </ac:spMkLst>
        </pc:spChg>
        <pc:spChg chg="mod">
          <ac:chgData name="Bergerud, Aina" userId="2677e807-db24-4432-afe9-f3a2ccac98d7" providerId="ADAL" clId="{4DC4C082-BB22-864C-89FC-6DF747852F68}" dt="2022-08-30T07:38:13.688" v="189" actId="207"/>
          <ac:spMkLst>
            <pc:docMk/>
            <pc:sldMk cId="2457704287" sldId="850"/>
            <ac:spMk id="16" creationId="{0CA81B72-E140-4440-AD41-F7F794BAA552}"/>
          </ac:spMkLst>
        </pc:spChg>
        <pc:spChg chg="mod">
          <ac:chgData name="Bergerud, Aina" userId="2677e807-db24-4432-afe9-f3a2ccac98d7" providerId="ADAL" clId="{4DC4C082-BB22-864C-89FC-6DF747852F68}" dt="2022-08-30T07:38:13.688" v="189" actId="207"/>
          <ac:spMkLst>
            <pc:docMk/>
            <pc:sldMk cId="2457704287" sldId="850"/>
            <ac:spMk id="17" creationId="{56FC37ED-6491-417F-964F-C96AAC4EB392}"/>
          </ac:spMkLst>
        </pc:spChg>
        <pc:spChg chg="mod">
          <ac:chgData name="Bergerud, Aina" userId="2677e807-db24-4432-afe9-f3a2ccac98d7" providerId="ADAL" clId="{4DC4C082-BB22-864C-89FC-6DF747852F68}" dt="2022-08-30T07:38:13.688" v="189" actId="207"/>
          <ac:spMkLst>
            <pc:docMk/>
            <pc:sldMk cId="2457704287" sldId="850"/>
            <ac:spMk id="18" creationId="{C0724B50-99E2-416A-BBBF-1FC87D701B10}"/>
          </ac:spMkLst>
        </pc:spChg>
        <pc:spChg chg="mod">
          <ac:chgData name="Bergerud, Aina" userId="2677e807-db24-4432-afe9-f3a2ccac98d7" providerId="ADAL" clId="{4DC4C082-BB22-864C-89FC-6DF747852F68}" dt="2022-08-30T07:37:55.504" v="187" actId="207"/>
          <ac:spMkLst>
            <pc:docMk/>
            <pc:sldMk cId="2457704287" sldId="850"/>
            <ac:spMk id="19" creationId="{1372BBB2-F820-448F-8019-032C7EC7C167}"/>
          </ac:spMkLst>
        </pc:spChg>
        <pc:spChg chg="mod">
          <ac:chgData name="Bergerud, Aina" userId="2677e807-db24-4432-afe9-f3a2ccac98d7" providerId="ADAL" clId="{4DC4C082-BB22-864C-89FC-6DF747852F68}" dt="2022-08-30T07:37:55.504" v="187" actId="207"/>
          <ac:spMkLst>
            <pc:docMk/>
            <pc:sldMk cId="2457704287" sldId="850"/>
            <ac:spMk id="20" creationId="{B5F8CFFA-BD29-462B-B1C2-54798264A3EB}"/>
          </ac:spMkLst>
        </pc:spChg>
        <pc:spChg chg="mod">
          <ac:chgData name="Bergerud, Aina" userId="2677e807-db24-4432-afe9-f3a2ccac98d7" providerId="ADAL" clId="{4DC4C082-BB22-864C-89FC-6DF747852F68}" dt="2022-08-30T07:37:55.504" v="187" actId="207"/>
          <ac:spMkLst>
            <pc:docMk/>
            <pc:sldMk cId="2457704287" sldId="850"/>
            <ac:spMk id="21" creationId="{260A3ED7-C99D-47C3-9FB4-2A34FA1C1908}"/>
          </ac:spMkLst>
        </pc:spChg>
        <pc:spChg chg="mod">
          <ac:chgData name="Bergerud, Aina" userId="2677e807-db24-4432-afe9-f3a2ccac98d7" providerId="ADAL" clId="{4DC4C082-BB22-864C-89FC-6DF747852F68}" dt="2022-08-30T07:37:55.504" v="187" actId="207"/>
          <ac:spMkLst>
            <pc:docMk/>
            <pc:sldMk cId="2457704287" sldId="850"/>
            <ac:spMk id="22" creationId="{00D212E1-5CAC-43D9-9CB0-04334B41D554}"/>
          </ac:spMkLst>
        </pc:spChg>
        <pc:spChg chg="mod">
          <ac:chgData name="Bergerud, Aina" userId="2677e807-db24-4432-afe9-f3a2ccac98d7" providerId="ADAL" clId="{4DC4C082-BB22-864C-89FC-6DF747852F68}" dt="2022-08-30T07:38:13.688" v="189" actId="207"/>
          <ac:spMkLst>
            <pc:docMk/>
            <pc:sldMk cId="2457704287" sldId="850"/>
            <ac:spMk id="23" creationId="{8E3C8629-AF1C-48C0-9AD6-EA8BEA8DE7C5}"/>
          </ac:spMkLst>
        </pc:spChg>
        <pc:spChg chg="mod">
          <ac:chgData name="Bergerud, Aina" userId="2677e807-db24-4432-afe9-f3a2ccac98d7" providerId="ADAL" clId="{4DC4C082-BB22-864C-89FC-6DF747852F68}" dt="2022-08-30T07:38:13.688" v="189" actId="207"/>
          <ac:spMkLst>
            <pc:docMk/>
            <pc:sldMk cId="2457704287" sldId="850"/>
            <ac:spMk id="24" creationId="{6DBE10D5-CA29-4577-B0FE-35C80FA569FC}"/>
          </ac:spMkLst>
        </pc:spChg>
        <pc:spChg chg="mod">
          <ac:chgData name="Bergerud, Aina" userId="2677e807-db24-4432-afe9-f3a2ccac98d7" providerId="ADAL" clId="{4DC4C082-BB22-864C-89FC-6DF747852F68}" dt="2022-08-30T07:37:55.504" v="187" actId="207"/>
          <ac:spMkLst>
            <pc:docMk/>
            <pc:sldMk cId="2457704287" sldId="850"/>
            <ac:spMk id="25" creationId="{856F7E88-DF12-491F-A1C6-F737E98634C8}"/>
          </ac:spMkLst>
        </pc:spChg>
        <pc:spChg chg="mod">
          <ac:chgData name="Bergerud, Aina" userId="2677e807-db24-4432-afe9-f3a2ccac98d7" providerId="ADAL" clId="{4DC4C082-BB22-864C-89FC-6DF747852F68}" dt="2022-08-30T07:37:55.504" v="187" actId="207"/>
          <ac:spMkLst>
            <pc:docMk/>
            <pc:sldMk cId="2457704287" sldId="850"/>
            <ac:spMk id="26" creationId="{69017DE3-D072-4434-8D62-A87D7D71BC29}"/>
          </ac:spMkLst>
        </pc:spChg>
        <pc:spChg chg="mod">
          <ac:chgData name="Bergerud, Aina" userId="2677e807-db24-4432-afe9-f3a2ccac98d7" providerId="ADAL" clId="{4DC4C082-BB22-864C-89FC-6DF747852F68}" dt="2022-08-30T07:38:13.688" v="189" actId="207"/>
          <ac:spMkLst>
            <pc:docMk/>
            <pc:sldMk cId="2457704287" sldId="850"/>
            <ac:spMk id="27" creationId="{1657BDA7-1695-4B27-B3A6-D23278AD039A}"/>
          </ac:spMkLst>
        </pc:spChg>
        <pc:spChg chg="mod">
          <ac:chgData name="Bergerud, Aina" userId="2677e807-db24-4432-afe9-f3a2ccac98d7" providerId="ADAL" clId="{4DC4C082-BB22-864C-89FC-6DF747852F68}" dt="2022-08-30T07:38:25.879" v="190" actId="207"/>
          <ac:spMkLst>
            <pc:docMk/>
            <pc:sldMk cId="2457704287" sldId="850"/>
            <ac:spMk id="28" creationId="{F77EAC7A-3119-4D8C-9F0B-4D33B56A7864}"/>
          </ac:spMkLst>
        </pc:spChg>
        <pc:spChg chg="mod">
          <ac:chgData name="Bergerud, Aina" userId="2677e807-db24-4432-afe9-f3a2ccac98d7" providerId="ADAL" clId="{4DC4C082-BB22-864C-89FC-6DF747852F68}" dt="2022-08-30T07:37:55.504" v="187" actId="207"/>
          <ac:spMkLst>
            <pc:docMk/>
            <pc:sldMk cId="2457704287" sldId="850"/>
            <ac:spMk id="29" creationId="{C9E84FC2-FC02-46E0-92EC-1BD06F1C3C70}"/>
          </ac:spMkLst>
        </pc:spChg>
        <pc:spChg chg="mod">
          <ac:chgData name="Bergerud, Aina" userId="2677e807-db24-4432-afe9-f3a2ccac98d7" providerId="ADAL" clId="{4DC4C082-BB22-864C-89FC-6DF747852F68}" dt="2022-08-30T07:37:55.504" v="187" actId="207"/>
          <ac:spMkLst>
            <pc:docMk/>
            <pc:sldMk cId="2457704287" sldId="850"/>
            <ac:spMk id="30" creationId="{62EF83BD-901C-4BB5-A0B4-A6421C487383}"/>
          </ac:spMkLst>
        </pc:spChg>
        <pc:spChg chg="mod">
          <ac:chgData name="Bergerud, Aina" userId="2677e807-db24-4432-afe9-f3a2ccac98d7" providerId="ADAL" clId="{4DC4C082-BB22-864C-89FC-6DF747852F68}" dt="2022-08-30T07:37:55.504" v="187" actId="207"/>
          <ac:spMkLst>
            <pc:docMk/>
            <pc:sldMk cId="2457704287" sldId="850"/>
            <ac:spMk id="31" creationId="{BC7EABCA-D5C0-4F14-9EEB-458359AAA4F2}"/>
          </ac:spMkLst>
        </pc:spChg>
        <pc:spChg chg="mod">
          <ac:chgData name="Bergerud, Aina" userId="2677e807-db24-4432-afe9-f3a2ccac98d7" providerId="ADAL" clId="{4DC4C082-BB22-864C-89FC-6DF747852F68}" dt="2022-08-30T07:37:55.504" v="187" actId="207"/>
          <ac:spMkLst>
            <pc:docMk/>
            <pc:sldMk cId="2457704287" sldId="850"/>
            <ac:spMk id="32" creationId="{C2696EC4-1238-44EC-A430-9EFD8CCB420D}"/>
          </ac:spMkLst>
        </pc:spChg>
        <pc:spChg chg="mod">
          <ac:chgData name="Bergerud, Aina" userId="2677e807-db24-4432-afe9-f3a2ccac98d7" providerId="ADAL" clId="{4DC4C082-BB22-864C-89FC-6DF747852F68}" dt="2022-08-30T07:37:55.504" v="187" actId="207"/>
          <ac:spMkLst>
            <pc:docMk/>
            <pc:sldMk cId="2457704287" sldId="850"/>
            <ac:spMk id="33" creationId="{263A5AD5-A239-4E40-ACCA-78A14FE80A19}"/>
          </ac:spMkLst>
        </pc:spChg>
        <pc:spChg chg="mod">
          <ac:chgData name="Bergerud, Aina" userId="2677e807-db24-4432-afe9-f3a2ccac98d7" providerId="ADAL" clId="{4DC4C082-BB22-864C-89FC-6DF747852F68}" dt="2022-08-30T07:37:55.504" v="187" actId="207"/>
          <ac:spMkLst>
            <pc:docMk/>
            <pc:sldMk cId="2457704287" sldId="850"/>
            <ac:spMk id="34" creationId="{6F455F1B-0F19-46CB-BB99-C23980CBCC60}"/>
          </ac:spMkLst>
        </pc:spChg>
        <pc:spChg chg="mod">
          <ac:chgData name="Bergerud, Aina" userId="2677e807-db24-4432-afe9-f3a2ccac98d7" providerId="ADAL" clId="{4DC4C082-BB22-864C-89FC-6DF747852F68}" dt="2022-08-30T07:38:13.688" v="189" actId="207"/>
          <ac:spMkLst>
            <pc:docMk/>
            <pc:sldMk cId="2457704287" sldId="850"/>
            <ac:spMk id="35" creationId="{851F5CA7-2301-45A9-840B-9619AC1CAE23}"/>
          </ac:spMkLst>
        </pc:spChg>
        <pc:spChg chg="mod">
          <ac:chgData name="Bergerud, Aina" userId="2677e807-db24-4432-afe9-f3a2ccac98d7" providerId="ADAL" clId="{4DC4C082-BB22-864C-89FC-6DF747852F68}" dt="2022-08-30T07:37:55.504" v="187" actId="207"/>
          <ac:spMkLst>
            <pc:docMk/>
            <pc:sldMk cId="2457704287" sldId="850"/>
            <ac:spMk id="36" creationId="{99573C94-04C9-4DC3-8B86-16228B0A125A}"/>
          </ac:spMkLst>
        </pc:spChg>
        <pc:spChg chg="mod">
          <ac:chgData name="Bergerud, Aina" userId="2677e807-db24-4432-afe9-f3a2ccac98d7" providerId="ADAL" clId="{4DC4C082-BB22-864C-89FC-6DF747852F68}" dt="2022-08-30T07:38:13.688" v="189" actId="207"/>
          <ac:spMkLst>
            <pc:docMk/>
            <pc:sldMk cId="2457704287" sldId="850"/>
            <ac:spMk id="37" creationId="{EDFA7D60-70A6-490B-B9D9-469E93F3ADED}"/>
          </ac:spMkLst>
        </pc:spChg>
        <pc:grpChg chg="mod">
          <ac:chgData name="Bergerud, Aina" userId="2677e807-db24-4432-afe9-f3a2ccac98d7" providerId="ADAL" clId="{4DC4C082-BB22-864C-89FC-6DF747852F68}" dt="2022-08-30T07:42:17.806" v="228" actId="1036"/>
          <ac:grpSpMkLst>
            <pc:docMk/>
            <pc:sldMk cId="2457704287" sldId="850"/>
            <ac:grpSpMk id="6" creationId="{B9460B68-1B81-478E-BA4A-361CB2F41743}"/>
          </ac:grpSpMkLst>
        </pc:grpChg>
      </pc:sldChg>
      <pc:sldChg chg="addSp delSp modSp mod">
        <pc:chgData name="Bergerud, Aina" userId="2677e807-db24-4432-afe9-f3a2ccac98d7" providerId="ADAL" clId="{4DC4C082-BB22-864C-89FC-6DF747852F68}" dt="2022-08-30T07:42:30.130" v="230"/>
        <pc:sldMkLst>
          <pc:docMk/>
          <pc:sldMk cId="1276828268" sldId="851"/>
        </pc:sldMkLst>
        <pc:spChg chg="add del">
          <ac:chgData name="Bergerud, Aina" userId="2677e807-db24-4432-afe9-f3a2ccac98d7" providerId="ADAL" clId="{4DC4C082-BB22-864C-89FC-6DF747852F68}" dt="2022-08-30T07:39:12.808" v="195" actId="478"/>
          <ac:spMkLst>
            <pc:docMk/>
            <pc:sldMk cId="1276828268" sldId="851"/>
            <ac:spMk id="2" creationId="{E6D1CBCB-51FC-E187-3806-E440A2B00BEE}"/>
          </ac:spMkLst>
        </pc:spChg>
        <pc:spChg chg="add del mod modVis">
          <ac:chgData name="Bergerud, Aina" userId="2677e807-db24-4432-afe9-f3a2ccac98d7" providerId="ADAL" clId="{4DC4C082-BB22-864C-89FC-6DF747852F68}" dt="2022-08-30T07:42:29.648" v="229" actId="478"/>
          <ac:spMkLst>
            <pc:docMk/>
            <pc:sldMk cId="1276828268" sldId="851"/>
            <ac:spMk id="3" creationId="{CF03C49A-33BA-8881-635D-55313F0E41F9}"/>
          </ac:spMkLst>
        </pc:spChg>
        <pc:spChg chg="add del mod">
          <ac:chgData name="Bergerud, Aina" userId="2677e807-db24-4432-afe9-f3a2ccac98d7" providerId="ADAL" clId="{4DC4C082-BB22-864C-89FC-6DF747852F68}" dt="2022-08-30T07:39:26.691" v="198" actId="478"/>
          <ac:spMkLst>
            <pc:docMk/>
            <pc:sldMk cId="1276828268" sldId="851"/>
            <ac:spMk id="6" creationId="{61149C94-4C88-C630-72B3-3BDD59FF200C}"/>
          </ac:spMkLst>
        </pc:spChg>
        <pc:spChg chg="mod">
          <ac:chgData name="Bergerud, Aina" userId="2677e807-db24-4432-afe9-f3a2ccac98d7" providerId="ADAL" clId="{4DC4C082-BB22-864C-89FC-6DF747852F68}" dt="2022-08-30T07:42:30.130" v="230"/>
          <ac:spMkLst>
            <pc:docMk/>
            <pc:sldMk cId="1276828268" sldId="851"/>
            <ac:spMk id="8" creationId="{DECB95F2-F348-E729-C40D-7526F4A76503}"/>
          </ac:spMkLst>
        </pc:spChg>
        <pc:spChg chg="mod">
          <ac:chgData name="Bergerud, Aina" userId="2677e807-db24-4432-afe9-f3a2ccac98d7" providerId="ADAL" clId="{4DC4C082-BB22-864C-89FC-6DF747852F68}" dt="2022-08-30T07:42:30.130" v="230"/>
          <ac:spMkLst>
            <pc:docMk/>
            <pc:sldMk cId="1276828268" sldId="851"/>
            <ac:spMk id="9" creationId="{CBDC8C6D-E645-0486-9FDF-5FBA9A7863A6}"/>
          </ac:spMkLst>
        </pc:spChg>
        <pc:spChg chg="mod">
          <ac:chgData name="Bergerud, Aina" userId="2677e807-db24-4432-afe9-f3a2ccac98d7" providerId="ADAL" clId="{4DC4C082-BB22-864C-89FC-6DF747852F68}" dt="2022-08-30T07:42:30.130" v="230"/>
          <ac:spMkLst>
            <pc:docMk/>
            <pc:sldMk cId="1276828268" sldId="851"/>
            <ac:spMk id="10" creationId="{2A244B86-F23E-790F-0215-0B6FCCD82E80}"/>
          </ac:spMkLst>
        </pc:spChg>
        <pc:spChg chg="mod">
          <ac:chgData name="Bergerud, Aina" userId="2677e807-db24-4432-afe9-f3a2ccac98d7" providerId="ADAL" clId="{4DC4C082-BB22-864C-89FC-6DF747852F68}" dt="2022-08-30T07:42:30.130" v="230"/>
          <ac:spMkLst>
            <pc:docMk/>
            <pc:sldMk cId="1276828268" sldId="851"/>
            <ac:spMk id="11" creationId="{711C36E3-A688-2474-F977-51C8CB8973FF}"/>
          </ac:spMkLst>
        </pc:spChg>
        <pc:spChg chg="mod">
          <ac:chgData name="Bergerud, Aina" userId="2677e807-db24-4432-afe9-f3a2ccac98d7" providerId="ADAL" clId="{4DC4C082-BB22-864C-89FC-6DF747852F68}" dt="2022-08-30T07:42:30.130" v="230"/>
          <ac:spMkLst>
            <pc:docMk/>
            <pc:sldMk cId="1276828268" sldId="851"/>
            <ac:spMk id="12" creationId="{AF6D11DD-B5ED-59ED-6695-4F0263C2BD88}"/>
          </ac:spMkLst>
        </pc:spChg>
        <pc:spChg chg="mod">
          <ac:chgData name="Bergerud, Aina" userId="2677e807-db24-4432-afe9-f3a2ccac98d7" providerId="ADAL" clId="{4DC4C082-BB22-864C-89FC-6DF747852F68}" dt="2022-08-30T07:42:30.130" v="230"/>
          <ac:spMkLst>
            <pc:docMk/>
            <pc:sldMk cId="1276828268" sldId="851"/>
            <ac:spMk id="13" creationId="{8F719951-AA23-012A-92BA-7E00391DDC0F}"/>
          </ac:spMkLst>
        </pc:spChg>
        <pc:spChg chg="mod">
          <ac:chgData name="Bergerud, Aina" userId="2677e807-db24-4432-afe9-f3a2ccac98d7" providerId="ADAL" clId="{4DC4C082-BB22-864C-89FC-6DF747852F68}" dt="2022-08-30T07:42:30.130" v="230"/>
          <ac:spMkLst>
            <pc:docMk/>
            <pc:sldMk cId="1276828268" sldId="851"/>
            <ac:spMk id="14" creationId="{FC2E59D6-7D96-653B-651D-93C1E24E9289}"/>
          </ac:spMkLst>
        </pc:spChg>
        <pc:spChg chg="mod">
          <ac:chgData name="Bergerud, Aina" userId="2677e807-db24-4432-afe9-f3a2ccac98d7" providerId="ADAL" clId="{4DC4C082-BB22-864C-89FC-6DF747852F68}" dt="2022-08-30T07:42:30.130" v="230"/>
          <ac:spMkLst>
            <pc:docMk/>
            <pc:sldMk cId="1276828268" sldId="851"/>
            <ac:spMk id="15" creationId="{C0210C97-FBCC-CCB1-7A88-48E4C13C7AF5}"/>
          </ac:spMkLst>
        </pc:spChg>
        <pc:spChg chg="mod">
          <ac:chgData name="Bergerud, Aina" userId="2677e807-db24-4432-afe9-f3a2ccac98d7" providerId="ADAL" clId="{4DC4C082-BB22-864C-89FC-6DF747852F68}" dt="2022-08-30T07:42:30.130" v="230"/>
          <ac:spMkLst>
            <pc:docMk/>
            <pc:sldMk cId="1276828268" sldId="851"/>
            <ac:spMk id="16" creationId="{00A6F2A3-4681-C11C-5B83-F240A6ECB7C9}"/>
          </ac:spMkLst>
        </pc:spChg>
        <pc:spChg chg="mod">
          <ac:chgData name="Bergerud, Aina" userId="2677e807-db24-4432-afe9-f3a2ccac98d7" providerId="ADAL" clId="{4DC4C082-BB22-864C-89FC-6DF747852F68}" dt="2022-08-30T07:42:30.130" v="230"/>
          <ac:spMkLst>
            <pc:docMk/>
            <pc:sldMk cId="1276828268" sldId="851"/>
            <ac:spMk id="18" creationId="{A296F33C-2146-D75E-B305-D05634B34D3C}"/>
          </ac:spMkLst>
        </pc:spChg>
        <pc:spChg chg="mod">
          <ac:chgData name="Bergerud, Aina" userId="2677e807-db24-4432-afe9-f3a2ccac98d7" providerId="ADAL" clId="{4DC4C082-BB22-864C-89FC-6DF747852F68}" dt="2022-08-30T07:42:30.130" v="230"/>
          <ac:spMkLst>
            <pc:docMk/>
            <pc:sldMk cId="1276828268" sldId="851"/>
            <ac:spMk id="19" creationId="{405E9949-A7D6-03A4-A880-9CF1F88C8C00}"/>
          </ac:spMkLst>
        </pc:spChg>
        <pc:spChg chg="mod">
          <ac:chgData name="Bergerud, Aina" userId="2677e807-db24-4432-afe9-f3a2ccac98d7" providerId="ADAL" clId="{4DC4C082-BB22-864C-89FC-6DF747852F68}" dt="2022-08-30T07:42:30.130" v="230"/>
          <ac:spMkLst>
            <pc:docMk/>
            <pc:sldMk cId="1276828268" sldId="851"/>
            <ac:spMk id="20" creationId="{BFE38772-D7E1-09ED-B1A1-E736BFC3B455}"/>
          </ac:spMkLst>
        </pc:spChg>
        <pc:spChg chg="mod">
          <ac:chgData name="Bergerud, Aina" userId="2677e807-db24-4432-afe9-f3a2ccac98d7" providerId="ADAL" clId="{4DC4C082-BB22-864C-89FC-6DF747852F68}" dt="2022-08-30T07:42:30.130" v="230"/>
          <ac:spMkLst>
            <pc:docMk/>
            <pc:sldMk cId="1276828268" sldId="851"/>
            <ac:spMk id="21" creationId="{82EEAADF-87C4-5C58-764E-0C731C6FAEDC}"/>
          </ac:spMkLst>
        </pc:spChg>
        <pc:spChg chg="mod">
          <ac:chgData name="Bergerud, Aina" userId="2677e807-db24-4432-afe9-f3a2ccac98d7" providerId="ADAL" clId="{4DC4C082-BB22-864C-89FC-6DF747852F68}" dt="2022-08-30T07:42:30.130" v="230"/>
          <ac:spMkLst>
            <pc:docMk/>
            <pc:sldMk cId="1276828268" sldId="851"/>
            <ac:spMk id="23" creationId="{5C43C1FE-F5D2-EE66-4C5A-4A8E2E942DC0}"/>
          </ac:spMkLst>
        </pc:spChg>
        <pc:spChg chg="mod">
          <ac:chgData name="Bergerud, Aina" userId="2677e807-db24-4432-afe9-f3a2ccac98d7" providerId="ADAL" clId="{4DC4C082-BB22-864C-89FC-6DF747852F68}" dt="2022-08-30T07:38:51.207" v="193" actId="207"/>
          <ac:spMkLst>
            <pc:docMk/>
            <pc:sldMk cId="1276828268" sldId="851"/>
            <ac:spMk id="24" creationId="{6772C959-4162-4D02-A4D1-4DD725DC016B}"/>
          </ac:spMkLst>
        </pc:spChg>
        <pc:spChg chg="mod">
          <ac:chgData name="Bergerud, Aina" userId="2677e807-db24-4432-afe9-f3a2ccac98d7" providerId="ADAL" clId="{4DC4C082-BB22-864C-89FC-6DF747852F68}" dt="2022-08-30T07:38:51.207" v="193" actId="207"/>
          <ac:spMkLst>
            <pc:docMk/>
            <pc:sldMk cId="1276828268" sldId="851"/>
            <ac:spMk id="31" creationId="{71CEBFB8-D52D-443F-8E03-25AB7DFDCBCE}"/>
          </ac:spMkLst>
        </pc:spChg>
        <pc:spChg chg="mod">
          <ac:chgData name="Bergerud, Aina" userId="2677e807-db24-4432-afe9-f3a2ccac98d7" providerId="ADAL" clId="{4DC4C082-BB22-864C-89FC-6DF747852F68}" dt="2022-08-30T07:41:39.870" v="222" actId="20577"/>
          <ac:spMkLst>
            <pc:docMk/>
            <pc:sldMk cId="1276828268" sldId="851"/>
            <ac:spMk id="32" creationId="{799781E1-2B1E-48CE-8466-F37266DFFBC3}"/>
          </ac:spMkLst>
        </pc:spChg>
        <pc:spChg chg="mod">
          <ac:chgData name="Bergerud, Aina" userId="2677e807-db24-4432-afe9-f3a2ccac98d7" providerId="ADAL" clId="{4DC4C082-BB22-864C-89FC-6DF747852F68}" dt="2022-08-30T07:38:51.207" v="193" actId="207"/>
          <ac:spMkLst>
            <pc:docMk/>
            <pc:sldMk cId="1276828268" sldId="851"/>
            <ac:spMk id="33" creationId="{AF3947CF-E721-4E6F-AEBE-516880A4AA47}"/>
          </ac:spMkLst>
        </pc:spChg>
        <pc:spChg chg="mod">
          <ac:chgData name="Bergerud, Aina" userId="2677e807-db24-4432-afe9-f3a2ccac98d7" providerId="ADAL" clId="{4DC4C082-BB22-864C-89FC-6DF747852F68}" dt="2022-08-30T07:38:51.207" v="193" actId="207"/>
          <ac:spMkLst>
            <pc:docMk/>
            <pc:sldMk cId="1276828268" sldId="851"/>
            <ac:spMk id="34" creationId="{979DB149-F37A-40F5-B7ED-FC41C929D707}"/>
          </ac:spMkLst>
        </pc:spChg>
        <pc:spChg chg="mod">
          <ac:chgData name="Bergerud, Aina" userId="2677e807-db24-4432-afe9-f3a2ccac98d7" providerId="ADAL" clId="{4DC4C082-BB22-864C-89FC-6DF747852F68}" dt="2022-08-30T07:38:51.207" v="193" actId="207"/>
          <ac:spMkLst>
            <pc:docMk/>
            <pc:sldMk cId="1276828268" sldId="851"/>
            <ac:spMk id="35" creationId="{452FA596-1B76-46A1-8352-DBB55921ED3A}"/>
          </ac:spMkLst>
        </pc:spChg>
        <pc:spChg chg="mod">
          <ac:chgData name="Bergerud, Aina" userId="2677e807-db24-4432-afe9-f3a2ccac98d7" providerId="ADAL" clId="{4DC4C082-BB22-864C-89FC-6DF747852F68}" dt="2022-08-30T07:38:51.207" v="193" actId="207"/>
          <ac:spMkLst>
            <pc:docMk/>
            <pc:sldMk cId="1276828268" sldId="851"/>
            <ac:spMk id="40" creationId="{6828FA78-4941-4558-8720-A7D05EC60470}"/>
          </ac:spMkLst>
        </pc:spChg>
        <pc:spChg chg="mod">
          <ac:chgData name="Bergerud, Aina" userId="2677e807-db24-4432-afe9-f3a2ccac98d7" providerId="ADAL" clId="{4DC4C082-BB22-864C-89FC-6DF747852F68}" dt="2022-08-30T07:38:51.207" v="193" actId="207"/>
          <ac:spMkLst>
            <pc:docMk/>
            <pc:sldMk cId="1276828268" sldId="851"/>
            <ac:spMk id="41" creationId="{A15F6652-9C72-425F-9F3B-47BA97136A07}"/>
          </ac:spMkLst>
        </pc:spChg>
        <pc:spChg chg="mod">
          <ac:chgData name="Bergerud, Aina" userId="2677e807-db24-4432-afe9-f3a2ccac98d7" providerId="ADAL" clId="{4DC4C082-BB22-864C-89FC-6DF747852F68}" dt="2022-08-30T07:38:51.207" v="193" actId="207"/>
          <ac:spMkLst>
            <pc:docMk/>
            <pc:sldMk cId="1276828268" sldId="851"/>
            <ac:spMk id="44" creationId="{7FD2DD8A-607D-4732-BA4B-46E6C9CD9B52}"/>
          </ac:spMkLst>
        </pc:spChg>
        <pc:spChg chg="mod">
          <ac:chgData name="Bergerud, Aina" userId="2677e807-db24-4432-afe9-f3a2ccac98d7" providerId="ADAL" clId="{4DC4C082-BB22-864C-89FC-6DF747852F68}" dt="2022-08-30T07:39:36.584" v="200" actId="166"/>
          <ac:spMkLst>
            <pc:docMk/>
            <pc:sldMk cId="1276828268" sldId="851"/>
            <ac:spMk id="45" creationId="{61B4FD73-7B86-402E-B882-7388B0AD71A1}"/>
          </ac:spMkLst>
        </pc:spChg>
        <pc:spChg chg="mod">
          <ac:chgData name="Bergerud, Aina" userId="2677e807-db24-4432-afe9-f3a2ccac98d7" providerId="ADAL" clId="{4DC4C082-BB22-864C-89FC-6DF747852F68}" dt="2022-08-30T07:38:51.207" v="193" actId="207"/>
          <ac:spMkLst>
            <pc:docMk/>
            <pc:sldMk cId="1276828268" sldId="851"/>
            <ac:spMk id="52" creationId="{688D489D-0026-4EBC-A347-EEE6BF60F541}"/>
          </ac:spMkLst>
        </pc:spChg>
        <pc:spChg chg="mod">
          <ac:chgData name="Bergerud, Aina" userId="2677e807-db24-4432-afe9-f3a2ccac98d7" providerId="ADAL" clId="{4DC4C082-BB22-864C-89FC-6DF747852F68}" dt="2022-08-30T07:38:51.207" v="193" actId="207"/>
          <ac:spMkLst>
            <pc:docMk/>
            <pc:sldMk cId="1276828268" sldId="851"/>
            <ac:spMk id="54" creationId="{0B3FA3EB-24F5-4341-ADAF-DDCF7593AE9A}"/>
          </ac:spMkLst>
        </pc:spChg>
        <pc:spChg chg="mod">
          <ac:chgData name="Bergerud, Aina" userId="2677e807-db24-4432-afe9-f3a2ccac98d7" providerId="ADAL" clId="{4DC4C082-BB22-864C-89FC-6DF747852F68}" dt="2022-08-30T07:42:30.130" v="230"/>
          <ac:spMkLst>
            <pc:docMk/>
            <pc:sldMk cId="1276828268" sldId="851"/>
            <ac:spMk id="55" creationId="{C37F51BF-4144-2275-D888-9FA2CA092889}"/>
          </ac:spMkLst>
        </pc:spChg>
        <pc:spChg chg="mod">
          <ac:chgData name="Bergerud, Aina" userId="2677e807-db24-4432-afe9-f3a2ccac98d7" providerId="ADAL" clId="{4DC4C082-BB22-864C-89FC-6DF747852F68}" dt="2022-08-30T07:42:30.130" v="230"/>
          <ac:spMkLst>
            <pc:docMk/>
            <pc:sldMk cId="1276828268" sldId="851"/>
            <ac:spMk id="56" creationId="{916D1A58-1BC8-71E5-989C-582BAEFD74A3}"/>
          </ac:spMkLst>
        </pc:spChg>
        <pc:spChg chg="mod">
          <ac:chgData name="Bergerud, Aina" userId="2677e807-db24-4432-afe9-f3a2ccac98d7" providerId="ADAL" clId="{4DC4C082-BB22-864C-89FC-6DF747852F68}" dt="2022-08-30T07:42:30.130" v="230"/>
          <ac:spMkLst>
            <pc:docMk/>
            <pc:sldMk cId="1276828268" sldId="851"/>
            <ac:spMk id="57" creationId="{2E890B45-CA44-5FA4-BCC2-7E759163358F}"/>
          </ac:spMkLst>
        </pc:spChg>
        <pc:spChg chg="mod">
          <ac:chgData name="Bergerud, Aina" userId="2677e807-db24-4432-afe9-f3a2ccac98d7" providerId="ADAL" clId="{4DC4C082-BB22-864C-89FC-6DF747852F68}" dt="2022-08-30T07:42:30.130" v="230"/>
          <ac:spMkLst>
            <pc:docMk/>
            <pc:sldMk cId="1276828268" sldId="851"/>
            <ac:spMk id="58" creationId="{DC776A64-BD29-9059-2736-CD28070A936E}"/>
          </ac:spMkLst>
        </pc:spChg>
        <pc:spChg chg="mod">
          <ac:chgData name="Bergerud, Aina" userId="2677e807-db24-4432-afe9-f3a2ccac98d7" providerId="ADAL" clId="{4DC4C082-BB22-864C-89FC-6DF747852F68}" dt="2022-08-30T07:42:30.130" v="230"/>
          <ac:spMkLst>
            <pc:docMk/>
            <pc:sldMk cId="1276828268" sldId="851"/>
            <ac:spMk id="59" creationId="{A17DA561-6897-26EE-B76F-DE599C57BFC4}"/>
          </ac:spMkLst>
        </pc:spChg>
        <pc:spChg chg="mod">
          <ac:chgData name="Bergerud, Aina" userId="2677e807-db24-4432-afe9-f3a2ccac98d7" providerId="ADAL" clId="{4DC4C082-BB22-864C-89FC-6DF747852F68}" dt="2022-08-30T07:42:30.130" v="230"/>
          <ac:spMkLst>
            <pc:docMk/>
            <pc:sldMk cId="1276828268" sldId="851"/>
            <ac:spMk id="60" creationId="{565AB728-E4A3-1DDF-E18C-D583BE55FEE1}"/>
          </ac:spMkLst>
        </pc:spChg>
        <pc:spChg chg="mod">
          <ac:chgData name="Bergerud, Aina" userId="2677e807-db24-4432-afe9-f3a2ccac98d7" providerId="ADAL" clId="{4DC4C082-BB22-864C-89FC-6DF747852F68}" dt="2022-08-30T07:42:30.130" v="230"/>
          <ac:spMkLst>
            <pc:docMk/>
            <pc:sldMk cId="1276828268" sldId="851"/>
            <ac:spMk id="61" creationId="{D9B9E8B7-CE4A-6B7C-5886-1E6F4A50839C}"/>
          </ac:spMkLst>
        </pc:spChg>
        <pc:spChg chg="mod">
          <ac:chgData name="Bergerud, Aina" userId="2677e807-db24-4432-afe9-f3a2ccac98d7" providerId="ADAL" clId="{4DC4C082-BB22-864C-89FC-6DF747852F68}" dt="2022-08-30T07:42:30.130" v="230"/>
          <ac:spMkLst>
            <pc:docMk/>
            <pc:sldMk cId="1276828268" sldId="851"/>
            <ac:spMk id="62" creationId="{C6436AFA-AB08-786C-FA5D-7C237DC490E0}"/>
          </ac:spMkLst>
        </pc:spChg>
        <pc:spChg chg="mod">
          <ac:chgData name="Bergerud, Aina" userId="2677e807-db24-4432-afe9-f3a2ccac98d7" providerId="ADAL" clId="{4DC4C082-BB22-864C-89FC-6DF747852F68}" dt="2022-08-30T07:42:30.130" v="230"/>
          <ac:spMkLst>
            <pc:docMk/>
            <pc:sldMk cId="1276828268" sldId="851"/>
            <ac:spMk id="63" creationId="{C8A0ACA1-6D8A-9AD6-9035-214DC7CEC5C3}"/>
          </ac:spMkLst>
        </pc:spChg>
        <pc:spChg chg="mod">
          <ac:chgData name="Bergerud, Aina" userId="2677e807-db24-4432-afe9-f3a2ccac98d7" providerId="ADAL" clId="{4DC4C082-BB22-864C-89FC-6DF747852F68}" dt="2022-08-30T07:42:30.130" v="230"/>
          <ac:spMkLst>
            <pc:docMk/>
            <pc:sldMk cId="1276828268" sldId="851"/>
            <ac:spMk id="64" creationId="{E6CADB05-FA24-F8C9-0C1D-C3B6285CEDC2}"/>
          </ac:spMkLst>
        </pc:spChg>
        <pc:spChg chg="mod">
          <ac:chgData name="Bergerud, Aina" userId="2677e807-db24-4432-afe9-f3a2ccac98d7" providerId="ADAL" clId="{4DC4C082-BB22-864C-89FC-6DF747852F68}" dt="2022-08-30T07:42:30.130" v="230"/>
          <ac:spMkLst>
            <pc:docMk/>
            <pc:sldMk cId="1276828268" sldId="851"/>
            <ac:spMk id="65" creationId="{6487A5B1-0666-244B-5A17-3A97911BF4F0}"/>
          </ac:spMkLst>
        </pc:spChg>
        <pc:spChg chg="mod">
          <ac:chgData name="Bergerud, Aina" userId="2677e807-db24-4432-afe9-f3a2ccac98d7" providerId="ADAL" clId="{4DC4C082-BB22-864C-89FC-6DF747852F68}" dt="2022-08-30T07:42:30.130" v="230"/>
          <ac:spMkLst>
            <pc:docMk/>
            <pc:sldMk cId="1276828268" sldId="851"/>
            <ac:spMk id="66" creationId="{0ABABBF1-4E08-A9F2-CAD9-0B8D11A82D01}"/>
          </ac:spMkLst>
        </pc:spChg>
        <pc:spChg chg="mod">
          <ac:chgData name="Bergerud, Aina" userId="2677e807-db24-4432-afe9-f3a2ccac98d7" providerId="ADAL" clId="{4DC4C082-BB22-864C-89FC-6DF747852F68}" dt="2022-08-30T07:42:30.130" v="230"/>
          <ac:spMkLst>
            <pc:docMk/>
            <pc:sldMk cId="1276828268" sldId="851"/>
            <ac:spMk id="67" creationId="{B901FE5B-E572-EA5D-5932-4C0037EF14E5}"/>
          </ac:spMkLst>
        </pc:spChg>
        <pc:spChg chg="mod">
          <ac:chgData name="Bergerud, Aina" userId="2677e807-db24-4432-afe9-f3a2ccac98d7" providerId="ADAL" clId="{4DC4C082-BB22-864C-89FC-6DF747852F68}" dt="2022-08-30T07:42:30.130" v="230"/>
          <ac:spMkLst>
            <pc:docMk/>
            <pc:sldMk cId="1276828268" sldId="851"/>
            <ac:spMk id="68" creationId="{6082D375-1BBA-6761-68E8-59E13B5F2464}"/>
          </ac:spMkLst>
        </pc:spChg>
        <pc:spChg chg="mod">
          <ac:chgData name="Bergerud, Aina" userId="2677e807-db24-4432-afe9-f3a2ccac98d7" providerId="ADAL" clId="{4DC4C082-BB22-864C-89FC-6DF747852F68}" dt="2022-08-30T07:42:30.130" v="230"/>
          <ac:spMkLst>
            <pc:docMk/>
            <pc:sldMk cId="1276828268" sldId="851"/>
            <ac:spMk id="69" creationId="{AE8FC640-2DC1-0DD2-0750-3532BD970324}"/>
          </ac:spMkLst>
        </pc:spChg>
        <pc:spChg chg="mod">
          <ac:chgData name="Bergerud, Aina" userId="2677e807-db24-4432-afe9-f3a2ccac98d7" providerId="ADAL" clId="{4DC4C082-BB22-864C-89FC-6DF747852F68}" dt="2022-08-30T07:42:30.130" v="230"/>
          <ac:spMkLst>
            <pc:docMk/>
            <pc:sldMk cId="1276828268" sldId="851"/>
            <ac:spMk id="70" creationId="{F5C5A3A0-08B9-D541-2B2A-6B66C0C75FFB}"/>
          </ac:spMkLst>
        </pc:spChg>
        <pc:spChg chg="mod">
          <ac:chgData name="Bergerud, Aina" userId="2677e807-db24-4432-afe9-f3a2ccac98d7" providerId="ADAL" clId="{4DC4C082-BB22-864C-89FC-6DF747852F68}" dt="2022-08-30T07:42:30.130" v="230"/>
          <ac:spMkLst>
            <pc:docMk/>
            <pc:sldMk cId="1276828268" sldId="851"/>
            <ac:spMk id="71" creationId="{5D482FA6-72F4-CCA5-4140-AD24CDF56D93}"/>
          </ac:spMkLst>
        </pc:spChg>
        <pc:spChg chg="add mod">
          <ac:chgData name="Bergerud, Aina" userId="2677e807-db24-4432-afe9-f3a2ccac98d7" providerId="ADAL" clId="{4DC4C082-BB22-864C-89FC-6DF747852F68}" dt="2022-08-30T07:42:30.130" v="230"/>
          <ac:spMkLst>
            <pc:docMk/>
            <pc:sldMk cId="1276828268" sldId="851"/>
            <ac:spMk id="72" creationId="{B5CA0745-FE5F-14E2-5AA8-4CE349D8F761}"/>
          </ac:spMkLst>
        </pc:spChg>
        <pc:grpChg chg="add mod">
          <ac:chgData name="Bergerud, Aina" userId="2677e807-db24-4432-afe9-f3a2ccac98d7" providerId="ADAL" clId="{4DC4C082-BB22-864C-89FC-6DF747852F68}" dt="2022-08-30T07:42:30.130" v="230"/>
          <ac:grpSpMkLst>
            <pc:docMk/>
            <pc:sldMk cId="1276828268" sldId="851"/>
            <ac:grpSpMk id="7" creationId="{AA6533B0-AFD1-B27D-BF6F-FE1517E1ADE7}"/>
          </ac:grpSpMkLst>
        </pc:grpChg>
        <pc:grpChg chg="del">
          <ac:chgData name="Bergerud, Aina" userId="2677e807-db24-4432-afe9-f3a2ccac98d7" providerId="ADAL" clId="{4DC4C082-BB22-864C-89FC-6DF747852F68}" dt="2022-08-30T07:42:29.648" v="229" actId="478"/>
          <ac:grpSpMkLst>
            <pc:docMk/>
            <pc:sldMk cId="1276828268" sldId="851"/>
            <ac:grpSpMk id="22" creationId="{818A0C1D-4267-4A19-91F4-C2B91ECC80D9}"/>
          </ac:grpSpMkLst>
        </pc:grpChg>
      </pc:sldChg>
      <pc:sldChg chg="addSp delSp modSp mod modShow">
        <pc:chgData name="Bergerud, Aina" userId="2677e807-db24-4432-afe9-f3a2ccac98d7" providerId="ADAL" clId="{4DC4C082-BB22-864C-89FC-6DF747852F68}" dt="2022-08-31T10:46:54.590" v="502" actId="478"/>
        <pc:sldMkLst>
          <pc:docMk/>
          <pc:sldMk cId="3730961273" sldId="855"/>
        </pc:sldMkLst>
        <pc:spChg chg="add del mod">
          <ac:chgData name="Bergerud, Aina" userId="2677e807-db24-4432-afe9-f3a2ccac98d7" providerId="ADAL" clId="{4DC4C082-BB22-864C-89FC-6DF747852F68}" dt="2022-08-31T10:46:54.590" v="502" actId="478"/>
          <ac:spMkLst>
            <pc:docMk/>
            <pc:sldMk cId="3730961273" sldId="855"/>
            <ac:spMk id="3" creationId="{731FA14A-9AB2-95CD-56F6-59A92214A512}"/>
          </ac:spMkLst>
        </pc:spChg>
        <pc:spChg chg="mod">
          <ac:chgData name="Bergerud, Aina" userId="2677e807-db24-4432-afe9-f3a2ccac98d7" providerId="ADAL" clId="{4DC4C082-BB22-864C-89FC-6DF747852F68}" dt="2022-08-12T10:19:22.148" v="99" actId="20577"/>
          <ac:spMkLst>
            <pc:docMk/>
            <pc:sldMk cId="3730961273" sldId="855"/>
            <ac:spMk id="4" creationId="{2CAD662E-4CD2-4EE8-80D3-B649CC775B46}"/>
          </ac:spMkLst>
        </pc:spChg>
        <pc:picChg chg="mod">
          <ac:chgData name="Bergerud, Aina" userId="2677e807-db24-4432-afe9-f3a2ccac98d7" providerId="ADAL" clId="{4DC4C082-BB22-864C-89FC-6DF747852F68}" dt="2022-08-30T10:11:13.778" v="306" actId="1076"/>
          <ac:picMkLst>
            <pc:docMk/>
            <pc:sldMk cId="3730961273" sldId="855"/>
            <ac:picMk id="87" creationId="{7D996306-1DCF-44D0-B3C8-8F09DCF93809}"/>
          </ac:picMkLst>
        </pc:picChg>
      </pc:sldChg>
      <pc:sldChg chg="modSp">
        <pc:chgData name="Bergerud, Aina" userId="2677e807-db24-4432-afe9-f3a2ccac98d7" providerId="ADAL" clId="{4DC4C082-BB22-864C-89FC-6DF747852F68}" dt="2022-08-30T10:23:37.787" v="372" actId="11530"/>
        <pc:sldMkLst>
          <pc:docMk/>
          <pc:sldMk cId="804557354" sldId="862"/>
        </pc:sldMkLst>
        <pc:spChg chg="mod">
          <ac:chgData name="Bergerud, Aina" userId="2677e807-db24-4432-afe9-f3a2ccac98d7" providerId="ADAL" clId="{4DC4C082-BB22-864C-89FC-6DF747852F68}" dt="2022-08-30T10:23:37.787" v="372" actId="11530"/>
          <ac:spMkLst>
            <pc:docMk/>
            <pc:sldMk cId="804557354" sldId="862"/>
            <ac:spMk id="2" creationId="{8008A2A3-F5B8-4EF8-AB3C-82B99D329A7C}"/>
          </ac:spMkLst>
        </pc:spChg>
        <pc:spChg chg="mod">
          <ac:chgData name="Bergerud, Aina" userId="2677e807-db24-4432-afe9-f3a2ccac98d7" providerId="ADAL" clId="{4DC4C082-BB22-864C-89FC-6DF747852F68}" dt="2022-08-30T10:23:37.787" v="372" actId="11530"/>
          <ac:spMkLst>
            <pc:docMk/>
            <pc:sldMk cId="804557354" sldId="862"/>
            <ac:spMk id="33" creationId="{BDC5CEF9-F6BF-4F9D-AA8F-7B5005A14366}"/>
          </ac:spMkLst>
        </pc:spChg>
        <pc:spChg chg="mod">
          <ac:chgData name="Bergerud, Aina" userId="2677e807-db24-4432-afe9-f3a2ccac98d7" providerId="ADAL" clId="{4DC4C082-BB22-864C-89FC-6DF747852F68}" dt="2022-08-30T10:23:37.787" v="372" actId="11530"/>
          <ac:spMkLst>
            <pc:docMk/>
            <pc:sldMk cId="804557354" sldId="862"/>
            <ac:spMk id="34" creationId="{931DDBFF-36FA-4BF0-BAA5-00CA1DD322C6}"/>
          </ac:spMkLst>
        </pc:spChg>
        <pc:spChg chg="mod">
          <ac:chgData name="Bergerud, Aina" userId="2677e807-db24-4432-afe9-f3a2ccac98d7" providerId="ADAL" clId="{4DC4C082-BB22-864C-89FC-6DF747852F68}" dt="2022-08-30T10:23:37.787" v="372" actId="11530"/>
          <ac:spMkLst>
            <pc:docMk/>
            <pc:sldMk cId="804557354" sldId="862"/>
            <ac:spMk id="35" creationId="{47652FC3-4C68-4FB3-B98B-9E22E24544A0}"/>
          </ac:spMkLst>
        </pc:spChg>
        <pc:spChg chg="mod">
          <ac:chgData name="Bergerud, Aina" userId="2677e807-db24-4432-afe9-f3a2ccac98d7" providerId="ADAL" clId="{4DC4C082-BB22-864C-89FC-6DF747852F68}" dt="2022-08-30T10:23:37.787" v="372" actId="11530"/>
          <ac:spMkLst>
            <pc:docMk/>
            <pc:sldMk cId="804557354" sldId="862"/>
            <ac:spMk id="36" creationId="{80C468B7-C36A-4191-9496-32BD18F3BAFF}"/>
          </ac:spMkLst>
        </pc:spChg>
      </pc:sldChg>
      <pc:sldChg chg="modSp">
        <pc:chgData name="Bergerud, Aina" userId="2677e807-db24-4432-afe9-f3a2ccac98d7" providerId="ADAL" clId="{4DC4C082-BB22-864C-89FC-6DF747852F68}" dt="2022-08-30T10:23:53.204" v="374" actId="11530"/>
        <pc:sldMkLst>
          <pc:docMk/>
          <pc:sldMk cId="2898171655" sldId="865"/>
        </pc:sldMkLst>
        <pc:spChg chg="mod">
          <ac:chgData name="Bergerud, Aina" userId="2677e807-db24-4432-afe9-f3a2ccac98d7" providerId="ADAL" clId="{4DC4C082-BB22-864C-89FC-6DF747852F68}" dt="2022-08-30T10:23:53.204" v="374" actId="11530"/>
          <ac:spMkLst>
            <pc:docMk/>
            <pc:sldMk cId="2898171655" sldId="865"/>
            <ac:spMk id="2" creationId="{8008A2A3-F5B8-4EF8-AB3C-82B99D329A7C}"/>
          </ac:spMkLst>
        </pc:spChg>
        <pc:spChg chg="mod">
          <ac:chgData name="Bergerud, Aina" userId="2677e807-db24-4432-afe9-f3a2ccac98d7" providerId="ADAL" clId="{4DC4C082-BB22-864C-89FC-6DF747852F68}" dt="2022-08-30T10:23:53.204" v="374" actId="11530"/>
          <ac:spMkLst>
            <pc:docMk/>
            <pc:sldMk cId="2898171655" sldId="865"/>
            <ac:spMk id="33" creationId="{BDC5CEF9-F6BF-4F9D-AA8F-7B5005A14366}"/>
          </ac:spMkLst>
        </pc:spChg>
        <pc:spChg chg="mod">
          <ac:chgData name="Bergerud, Aina" userId="2677e807-db24-4432-afe9-f3a2ccac98d7" providerId="ADAL" clId="{4DC4C082-BB22-864C-89FC-6DF747852F68}" dt="2022-08-30T10:23:53.204" v="374" actId="11530"/>
          <ac:spMkLst>
            <pc:docMk/>
            <pc:sldMk cId="2898171655" sldId="865"/>
            <ac:spMk id="34" creationId="{931DDBFF-36FA-4BF0-BAA5-00CA1DD322C6}"/>
          </ac:spMkLst>
        </pc:spChg>
        <pc:spChg chg="mod">
          <ac:chgData name="Bergerud, Aina" userId="2677e807-db24-4432-afe9-f3a2ccac98d7" providerId="ADAL" clId="{4DC4C082-BB22-864C-89FC-6DF747852F68}" dt="2022-08-30T10:23:53.204" v="374" actId="11530"/>
          <ac:spMkLst>
            <pc:docMk/>
            <pc:sldMk cId="2898171655" sldId="865"/>
            <ac:spMk id="35" creationId="{47652FC3-4C68-4FB3-B98B-9E22E24544A0}"/>
          </ac:spMkLst>
        </pc:spChg>
        <pc:spChg chg="mod">
          <ac:chgData name="Bergerud, Aina" userId="2677e807-db24-4432-afe9-f3a2ccac98d7" providerId="ADAL" clId="{4DC4C082-BB22-864C-89FC-6DF747852F68}" dt="2022-08-30T10:23:53.204" v="374" actId="11530"/>
          <ac:spMkLst>
            <pc:docMk/>
            <pc:sldMk cId="2898171655" sldId="865"/>
            <ac:spMk id="36" creationId="{80C468B7-C36A-4191-9496-32BD18F3BAFF}"/>
          </ac:spMkLst>
        </pc:spChg>
      </pc:sldChg>
      <pc:sldChg chg="modSp mod">
        <pc:chgData name="Bergerud, Aina" userId="2677e807-db24-4432-afe9-f3a2ccac98d7" providerId="ADAL" clId="{4DC4C082-BB22-864C-89FC-6DF747852F68}" dt="2022-09-05T09:57:34.012" v="811" actId="20577"/>
        <pc:sldMkLst>
          <pc:docMk/>
          <pc:sldMk cId="2007980766" sldId="872"/>
        </pc:sldMkLst>
        <pc:spChg chg="mod">
          <ac:chgData name="Bergerud, Aina" userId="2677e807-db24-4432-afe9-f3a2ccac98d7" providerId="ADAL" clId="{4DC4C082-BB22-864C-89FC-6DF747852F68}" dt="2022-08-30T09:59:38.661" v="252" actId="207"/>
          <ac:spMkLst>
            <pc:docMk/>
            <pc:sldMk cId="2007980766" sldId="872"/>
            <ac:spMk id="37" creationId="{3B08E1A4-03BD-4FD1-83E5-ABAE4DCD1F60}"/>
          </ac:spMkLst>
        </pc:spChg>
        <pc:spChg chg="mod">
          <ac:chgData name="Bergerud, Aina" userId="2677e807-db24-4432-afe9-f3a2ccac98d7" providerId="ADAL" clId="{4DC4C082-BB22-864C-89FC-6DF747852F68}" dt="2022-08-30T09:59:35.218" v="251" actId="207"/>
          <ac:spMkLst>
            <pc:docMk/>
            <pc:sldMk cId="2007980766" sldId="872"/>
            <ac:spMk id="50" creationId="{82F5E97B-DFC9-4E24-B60A-24E2143F861C}"/>
          </ac:spMkLst>
        </pc:spChg>
        <pc:spChg chg="mod">
          <ac:chgData name="Bergerud, Aina" userId="2677e807-db24-4432-afe9-f3a2ccac98d7" providerId="ADAL" clId="{4DC4C082-BB22-864C-89FC-6DF747852F68}" dt="2022-08-12T09:42:08.038" v="75" actId="20577"/>
          <ac:spMkLst>
            <pc:docMk/>
            <pc:sldMk cId="2007980766" sldId="872"/>
            <ac:spMk id="66" creationId="{1119B1A5-C7E6-4EB2-A7F3-124F71330E54}"/>
          </ac:spMkLst>
        </pc:spChg>
        <pc:spChg chg="mod">
          <ac:chgData name="Bergerud, Aina" userId="2677e807-db24-4432-afe9-f3a2ccac98d7" providerId="ADAL" clId="{4DC4C082-BB22-864C-89FC-6DF747852F68}" dt="2022-08-30T09:59:43.806" v="253" actId="207"/>
          <ac:spMkLst>
            <pc:docMk/>
            <pc:sldMk cId="2007980766" sldId="872"/>
            <ac:spMk id="67" creationId="{3AD0F5B1-4F70-4BA7-B09A-2C770F8B1F52}"/>
          </ac:spMkLst>
        </pc:spChg>
        <pc:spChg chg="mod">
          <ac:chgData name="Bergerud, Aina" userId="2677e807-db24-4432-afe9-f3a2ccac98d7" providerId="ADAL" clId="{4DC4C082-BB22-864C-89FC-6DF747852F68}" dt="2022-08-30T10:23:19.513" v="371" actId="207"/>
          <ac:spMkLst>
            <pc:docMk/>
            <pc:sldMk cId="2007980766" sldId="872"/>
            <ac:spMk id="68" creationId="{D9F9D725-5EA2-44E6-9EF7-1480A4A93B0B}"/>
          </ac:spMkLst>
        </pc:spChg>
        <pc:spChg chg="mod">
          <ac:chgData name="Bergerud, Aina" userId="2677e807-db24-4432-afe9-f3a2ccac98d7" providerId="ADAL" clId="{4DC4C082-BB22-864C-89FC-6DF747852F68}" dt="2022-08-30T09:59:43.806" v="253" actId="207"/>
          <ac:spMkLst>
            <pc:docMk/>
            <pc:sldMk cId="2007980766" sldId="872"/>
            <ac:spMk id="69" creationId="{3281D8E2-93F9-46C3-9E62-1098BF62EFEE}"/>
          </ac:spMkLst>
        </pc:spChg>
        <pc:spChg chg="mod">
          <ac:chgData name="Bergerud, Aina" userId="2677e807-db24-4432-afe9-f3a2ccac98d7" providerId="ADAL" clId="{4DC4C082-BB22-864C-89FC-6DF747852F68}" dt="2022-08-30T09:59:43.806" v="253" actId="207"/>
          <ac:spMkLst>
            <pc:docMk/>
            <pc:sldMk cId="2007980766" sldId="872"/>
            <ac:spMk id="70" creationId="{0F8F6D77-FE37-4ED8-950B-DAE1223EB975}"/>
          </ac:spMkLst>
        </pc:spChg>
        <pc:spChg chg="mod">
          <ac:chgData name="Bergerud, Aina" userId="2677e807-db24-4432-afe9-f3a2ccac98d7" providerId="ADAL" clId="{4DC4C082-BB22-864C-89FC-6DF747852F68}" dt="2022-08-30T09:59:43.806" v="253" actId="207"/>
          <ac:spMkLst>
            <pc:docMk/>
            <pc:sldMk cId="2007980766" sldId="872"/>
            <ac:spMk id="71" creationId="{5DF75140-4D45-49B8-BF95-DE08E7489D47}"/>
          </ac:spMkLst>
        </pc:spChg>
        <pc:spChg chg="mod">
          <ac:chgData name="Bergerud, Aina" userId="2677e807-db24-4432-afe9-f3a2ccac98d7" providerId="ADAL" clId="{4DC4C082-BB22-864C-89FC-6DF747852F68}" dt="2022-08-30T09:59:43.806" v="253" actId="207"/>
          <ac:spMkLst>
            <pc:docMk/>
            <pc:sldMk cId="2007980766" sldId="872"/>
            <ac:spMk id="72" creationId="{493187C6-AEF4-4CD0-B677-0F5CB7756BD4}"/>
          </ac:spMkLst>
        </pc:spChg>
        <pc:spChg chg="mod">
          <ac:chgData name="Bergerud, Aina" userId="2677e807-db24-4432-afe9-f3a2ccac98d7" providerId="ADAL" clId="{4DC4C082-BB22-864C-89FC-6DF747852F68}" dt="2022-08-30T09:59:35.218" v="251" actId="207"/>
          <ac:spMkLst>
            <pc:docMk/>
            <pc:sldMk cId="2007980766" sldId="872"/>
            <ac:spMk id="73" creationId="{6D7470ED-CAE6-48C5-8D24-945E2600DD49}"/>
          </ac:spMkLst>
        </pc:spChg>
        <pc:spChg chg="mod">
          <ac:chgData name="Bergerud, Aina" userId="2677e807-db24-4432-afe9-f3a2ccac98d7" providerId="ADAL" clId="{4DC4C082-BB22-864C-89FC-6DF747852F68}" dt="2022-08-30T09:59:35.218" v="251" actId="207"/>
          <ac:spMkLst>
            <pc:docMk/>
            <pc:sldMk cId="2007980766" sldId="872"/>
            <ac:spMk id="74" creationId="{FD27DEBA-CE09-4834-8ADB-4B81FAE4D5A8}"/>
          </ac:spMkLst>
        </pc:spChg>
        <pc:spChg chg="mod">
          <ac:chgData name="Bergerud, Aina" userId="2677e807-db24-4432-afe9-f3a2ccac98d7" providerId="ADAL" clId="{4DC4C082-BB22-864C-89FC-6DF747852F68}" dt="2022-08-30T09:59:35.218" v="251" actId="207"/>
          <ac:spMkLst>
            <pc:docMk/>
            <pc:sldMk cId="2007980766" sldId="872"/>
            <ac:spMk id="75" creationId="{CABF5EDD-BF6B-4804-BFBF-3E7DDAE66DAD}"/>
          </ac:spMkLst>
        </pc:spChg>
        <pc:spChg chg="mod">
          <ac:chgData name="Bergerud, Aina" userId="2677e807-db24-4432-afe9-f3a2ccac98d7" providerId="ADAL" clId="{4DC4C082-BB22-864C-89FC-6DF747852F68}" dt="2022-08-30T09:59:35.218" v="251" actId="207"/>
          <ac:spMkLst>
            <pc:docMk/>
            <pc:sldMk cId="2007980766" sldId="872"/>
            <ac:spMk id="76" creationId="{3FB6C589-1547-4E93-889B-D335AA590DA8}"/>
          </ac:spMkLst>
        </pc:spChg>
        <pc:spChg chg="mod">
          <ac:chgData name="Bergerud, Aina" userId="2677e807-db24-4432-afe9-f3a2ccac98d7" providerId="ADAL" clId="{4DC4C082-BB22-864C-89FC-6DF747852F68}" dt="2022-08-30T09:59:35.218" v="251" actId="207"/>
          <ac:spMkLst>
            <pc:docMk/>
            <pc:sldMk cId="2007980766" sldId="872"/>
            <ac:spMk id="77" creationId="{404A80E1-41AA-4611-B4F3-E8424A0BCA6F}"/>
          </ac:spMkLst>
        </pc:spChg>
        <pc:spChg chg="mod">
          <ac:chgData name="Bergerud, Aina" userId="2677e807-db24-4432-afe9-f3a2ccac98d7" providerId="ADAL" clId="{4DC4C082-BB22-864C-89FC-6DF747852F68}" dt="2022-08-30T10:00:21.336" v="256" actId="207"/>
          <ac:spMkLst>
            <pc:docMk/>
            <pc:sldMk cId="2007980766" sldId="872"/>
            <ac:spMk id="78" creationId="{82C26993-FE62-4B31-BC09-CD18C5A3409E}"/>
          </ac:spMkLst>
        </pc:spChg>
        <pc:spChg chg="mod">
          <ac:chgData name="Bergerud, Aina" userId="2677e807-db24-4432-afe9-f3a2ccac98d7" providerId="ADAL" clId="{4DC4C082-BB22-864C-89FC-6DF747852F68}" dt="2022-08-30T09:59:35.218" v="251" actId="207"/>
          <ac:spMkLst>
            <pc:docMk/>
            <pc:sldMk cId="2007980766" sldId="872"/>
            <ac:spMk id="79" creationId="{99606A91-10EB-441B-9009-EEA29A5301CA}"/>
          </ac:spMkLst>
        </pc:spChg>
        <pc:spChg chg="mod">
          <ac:chgData name="Bergerud, Aina" userId="2677e807-db24-4432-afe9-f3a2ccac98d7" providerId="ADAL" clId="{4DC4C082-BB22-864C-89FC-6DF747852F68}" dt="2022-08-30T10:00:16.202" v="255" actId="207"/>
          <ac:spMkLst>
            <pc:docMk/>
            <pc:sldMk cId="2007980766" sldId="872"/>
            <ac:spMk id="80" creationId="{CF613DD2-E501-4905-9661-7DED71F9F83D}"/>
          </ac:spMkLst>
        </pc:spChg>
        <pc:spChg chg="mod">
          <ac:chgData name="Bergerud, Aina" userId="2677e807-db24-4432-afe9-f3a2ccac98d7" providerId="ADAL" clId="{4DC4C082-BB22-864C-89FC-6DF747852F68}" dt="2022-08-30T10:00:21.336" v="256" actId="207"/>
          <ac:spMkLst>
            <pc:docMk/>
            <pc:sldMk cId="2007980766" sldId="872"/>
            <ac:spMk id="81" creationId="{7CEF299F-B30B-4112-BE44-4C76200105E5}"/>
          </ac:spMkLst>
        </pc:spChg>
        <pc:spChg chg="mod">
          <ac:chgData name="Bergerud, Aina" userId="2677e807-db24-4432-afe9-f3a2ccac98d7" providerId="ADAL" clId="{4DC4C082-BB22-864C-89FC-6DF747852F68}" dt="2022-08-30T10:00:16.202" v="255" actId="207"/>
          <ac:spMkLst>
            <pc:docMk/>
            <pc:sldMk cId="2007980766" sldId="872"/>
            <ac:spMk id="82" creationId="{A748D1BE-8ACD-46A7-9574-C464BDBB5A70}"/>
          </ac:spMkLst>
        </pc:spChg>
        <pc:spChg chg="mod">
          <ac:chgData name="Bergerud, Aina" userId="2677e807-db24-4432-afe9-f3a2ccac98d7" providerId="ADAL" clId="{4DC4C082-BB22-864C-89FC-6DF747852F68}" dt="2022-08-30T10:00:16.202" v="255" actId="207"/>
          <ac:spMkLst>
            <pc:docMk/>
            <pc:sldMk cId="2007980766" sldId="872"/>
            <ac:spMk id="83" creationId="{6E3657FA-5FE2-4EB5-943B-8610FDBCBE7F}"/>
          </ac:spMkLst>
        </pc:spChg>
        <pc:spChg chg="mod">
          <ac:chgData name="Bergerud, Aina" userId="2677e807-db24-4432-afe9-f3a2ccac98d7" providerId="ADAL" clId="{4DC4C082-BB22-864C-89FC-6DF747852F68}" dt="2022-08-30T10:00:16.202" v="255" actId="207"/>
          <ac:spMkLst>
            <pc:docMk/>
            <pc:sldMk cId="2007980766" sldId="872"/>
            <ac:spMk id="84" creationId="{74A40AC1-72A7-44CE-8778-2F2C8314FEFA}"/>
          </ac:spMkLst>
        </pc:spChg>
        <pc:spChg chg="mod">
          <ac:chgData name="Bergerud, Aina" userId="2677e807-db24-4432-afe9-f3a2ccac98d7" providerId="ADAL" clId="{4DC4C082-BB22-864C-89FC-6DF747852F68}" dt="2022-08-30T10:00:16.202" v="255" actId="207"/>
          <ac:spMkLst>
            <pc:docMk/>
            <pc:sldMk cId="2007980766" sldId="872"/>
            <ac:spMk id="85" creationId="{0A925378-FB29-42CA-AD48-B3524CE30270}"/>
          </ac:spMkLst>
        </pc:spChg>
        <pc:spChg chg="mod">
          <ac:chgData name="Bergerud, Aina" userId="2677e807-db24-4432-afe9-f3a2ccac98d7" providerId="ADAL" clId="{4DC4C082-BB22-864C-89FC-6DF747852F68}" dt="2022-08-30T10:00:16.202" v="255" actId="207"/>
          <ac:spMkLst>
            <pc:docMk/>
            <pc:sldMk cId="2007980766" sldId="872"/>
            <ac:spMk id="86" creationId="{6AE18127-0759-4A92-94B6-BA30F90D37AC}"/>
          </ac:spMkLst>
        </pc:spChg>
        <pc:spChg chg="mod">
          <ac:chgData name="Bergerud, Aina" userId="2677e807-db24-4432-afe9-f3a2ccac98d7" providerId="ADAL" clId="{4DC4C082-BB22-864C-89FC-6DF747852F68}" dt="2022-09-05T09:57:34.012" v="811" actId="20577"/>
          <ac:spMkLst>
            <pc:docMk/>
            <pc:sldMk cId="2007980766" sldId="872"/>
            <ac:spMk id="87" creationId="{EAB8B8A0-D4FC-4919-8741-78A07FB45421}"/>
          </ac:spMkLst>
        </pc:spChg>
        <pc:spChg chg="mod">
          <ac:chgData name="Bergerud, Aina" userId="2677e807-db24-4432-afe9-f3a2ccac98d7" providerId="ADAL" clId="{4DC4C082-BB22-864C-89FC-6DF747852F68}" dt="2022-08-30T10:00:16.202" v="255" actId="207"/>
          <ac:spMkLst>
            <pc:docMk/>
            <pc:sldMk cId="2007980766" sldId="872"/>
            <ac:spMk id="88" creationId="{B8EBF2E7-CED9-497C-BE86-E2A05FE92CD2}"/>
          </ac:spMkLst>
        </pc:spChg>
        <pc:spChg chg="mod">
          <ac:chgData name="Bergerud, Aina" userId="2677e807-db24-4432-afe9-f3a2ccac98d7" providerId="ADAL" clId="{4DC4C082-BB22-864C-89FC-6DF747852F68}" dt="2022-08-30T10:00:21.336" v="256" actId="207"/>
          <ac:spMkLst>
            <pc:docMk/>
            <pc:sldMk cId="2007980766" sldId="872"/>
            <ac:spMk id="89" creationId="{9B0BF34F-9CCA-4C32-A544-38D81A8626FE}"/>
          </ac:spMkLst>
        </pc:spChg>
        <pc:spChg chg="mod">
          <ac:chgData name="Bergerud, Aina" userId="2677e807-db24-4432-afe9-f3a2ccac98d7" providerId="ADAL" clId="{4DC4C082-BB22-864C-89FC-6DF747852F68}" dt="2022-08-30T10:00:16.202" v="255" actId="207"/>
          <ac:spMkLst>
            <pc:docMk/>
            <pc:sldMk cId="2007980766" sldId="872"/>
            <ac:spMk id="90" creationId="{5813FD35-ECF7-403A-8748-36658785E775}"/>
          </ac:spMkLst>
        </pc:spChg>
        <pc:spChg chg="mod">
          <ac:chgData name="Bergerud, Aina" userId="2677e807-db24-4432-afe9-f3a2ccac98d7" providerId="ADAL" clId="{4DC4C082-BB22-864C-89FC-6DF747852F68}" dt="2022-08-30T10:00:16.202" v="255" actId="207"/>
          <ac:spMkLst>
            <pc:docMk/>
            <pc:sldMk cId="2007980766" sldId="872"/>
            <ac:spMk id="91" creationId="{7EA7876B-DFC9-4BA4-A135-DB9647260107}"/>
          </ac:spMkLst>
        </pc:spChg>
        <pc:spChg chg="mod">
          <ac:chgData name="Bergerud, Aina" userId="2677e807-db24-4432-afe9-f3a2ccac98d7" providerId="ADAL" clId="{4DC4C082-BB22-864C-89FC-6DF747852F68}" dt="2022-08-30T10:00:16.202" v="255" actId="207"/>
          <ac:spMkLst>
            <pc:docMk/>
            <pc:sldMk cId="2007980766" sldId="872"/>
            <ac:spMk id="92" creationId="{023216B5-AFB1-4922-BF2A-B3A49CCCE429}"/>
          </ac:spMkLst>
        </pc:spChg>
        <pc:spChg chg="mod">
          <ac:chgData name="Bergerud, Aina" userId="2677e807-db24-4432-afe9-f3a2ccac98d7" providerId="ADAL" clId="{4DC4C082-BB22-864C-89FC-6DF747852F68}" dt="2022-08-30T10:00:16.202" v="255" actId="207"/>
          <ac:spMkLst>
            <pc:docMk/>
            <pc:sldMk cId="2007980766" sldId="872"/>
            <ac:spMk id="93" creationId="{D60A85C8-B288-4D92-92B0-BFF2DEE7B55A}"/>
          </ac:spMkLst>
        </pc:spChg>
        <pc:spChg chg="mod">
          <ac:chgData name="Bergerud, Aina" userId="2677e807-db24-4432-afe9-f3a2ccac98d7" providerId="ADAL" clId="{4DC4C082-BB22-864C-89FC-6DF747852F68}" dt="2022-08-30T10:00:16.202" v="255" actId="207"/>
          <ac:spMkLst>
            <pc:docMk/>
            <pc:sldMk cId="2007980766" sldId="872"/>
            <ac:spMk id="94" creationId="{71B4355E-9C1A-44D2-83E1-8713334FB6B2}"/>
          </ac:spMkLst>
        </pc:spChg>
        <pc:spChg chg="mod">
          <ac:chgData name="Bergerud, Aina" userId="2677e807-db24-4432-afe9-f3a2ccac98d7" providerId="ADAL" clId="{4DC4C082-BB22-864C-89FC-6DF747852F68}" dt="2022-08-30T10:00:21.336" v="256" actId="207"/>
          <ac:spMkLst>
            <pc:docMk/>
            <pc:sldMk cId="2007980766" sldId="872"/>
            <ac:spMk id="95" creationId="{35536E63-34C5-4823-A9EA-33F45B723F05}"/>
          </ac:spMkLst>
        </pc:spChg>
        <pc:spChg chg="mod">
          <ac:chgData name="Bergerud, Aina" userId="2677e807-db24-4432-afe9-f3a2ccac98d7" providerId="ADAL" clId="{4DC4C082-BB22-864C-89FC-6DF747852F68}" dt="2022-08-30T09:59:35.218" v="251" actId="207"/>
          <ac:spMkLst>
            <pc:docMk/>
            <pc:sldMk cId="2007980766" sldId="872"/>
            <ac:spMk id="96" creationId="{B5EB811A-1422-4671-BD14-E79636A4CEA8}"/>
          </ac:spMkLst>
        </pc:spChg>
        <pc:grpChg chg="mod">
          <ac:chgData name="Bergerud, Aina" userId="2677e807-db24-4432-afe9-f3a2ccac98d7" providerId="ADAL" clId="{4DC4C082-BB22-864C-89FC-6DF747852F68}" dt="2022-08-30T09:59:35.218" v="251" actId="207"/>
          <ac:grpSpMkLst>
            <pc:docMk/>
            <pc:sldMk cId="2007980766" sldId="872"/>
            <ac:grpSpMk id="4" creationId="{2562C921-0EA1-4CAC-B700-7A7203C50010}"/>
          </ac:grpSpMkLst>
        </pc:grpChg>
      </pc:sldChg>
      <pc:sldChg chg="del">
        <pc:chgData name="Bergerud, Aina" userId="2677e807-db24-4432-afe9-f3a2ccac98d7" providerId="ADAL" clId="{4DC4C082-BB22-864C-89FC-6DF747852F68}" dt="2022-08-12T09:41:04.783" v="62" actId="2696"/>
        <pc:sldMkLst>
          <pc:docMk/>
          <pc:sldMk cId="3793667964" sldId="874"/>
        </pc:sldMkLst>
      </pc:sldChg>
      <pc:sldChg chg="modSp mod">
        <pc:chgData name="Bergerud, Aina" userId="2677e807-db24-4432-afe9-f3a2ccac98d7" providerId="ADAL" clId="{4DC4C082-BB22-864C-89FC-6DF747852F68}" dt="2022-08-30T10:25:16.805" v="388" actId="208"/>
        <pc:sldMkLst>
          <pc:docMk/>
          <pc:sldMk cId="824414035" sldId="1533"/>
        </pc:sldMkLst>
        <pc:spChg chg="mod">
          <ac:chgData name="Bergerud, Aina" userId="2677e807-db24-4432-afe9-f3a2ccac98d7" providerId="ADAL" clId="{4DC4C082-BB22-864C-89FC-6DF747852F68}" dt="2022-08-30T10:24:56.798" v="384" actId="207"/>
          <ac:spMkLst>
            <pc:docMk/>
            <pc:sldMk cId="824414035" sldId="1533"/>
            <ac:spMk id="3" creationId="{B464B94A-F50A-48D0-BF4F-B3CCCA289ADA}"/>
          </ac:spMkLst>
        </pc:spChg>
        <pc:spChg chg="mod">
          <ac:chgData name="Bergerud, Aina" userId="2677e807-db24-4432-afe9-f3a2ccac98d7" providerId="ADAL" clId="{4DC4C082-BB22-864C-89FC-6DF747852F68}" dt="2022-08-30T10:24:46.455" v="383" actId="207"/>
          <ac:spMkLst>
            <pc:docMk/>
            <pc:sldMk cId="824414035" sldId="1533"/>
            <ac:spMk id="11" creationId="{4C6EBC2D-314D-4D7E-B154-734A6DEE3804}"/>
          </ac:spMkLst>
        </pc:spChg>
        <pc:spChg chg="mod">
          <ac:chgData name="Bergerud, Aina" userId="2677e807-db24-4432-afe9-f3a2ccac98d7" providerId="ADAL" clId="{4DC4C082-BB22-864C-89FC-6DF747852F68}" dt="2022-08-30T10:24:46.455" v="383" actId="207"/>
          <ac:spMkLst>
            <pc:docMk/>
            <pc:sldMk cId="824414035" sldId="1533"/>
            <ac:spMk id="13" creationId="{C6C10D3F-6B9A-4F15-BFB4-E4CEDA7C8355}"/>
          </ac:spMkLst>
        </pc:spChg>
        <pc:spChg chg="mod">
          <ac:chgData name="Bergerud, Aina" userId="2677e807-db24-4432-afe9-f3a2ccac98d7" providerId="ADAL" clId="{4DC4C082-BB22-864C-89FC-6DF747852F68}" dt="2022-08-30T10:24:46.455" v="383" actId="207"/>
          <ac:spMkLst>
            <pc:docMk/>
            <pc:sldMk cId="824414035" sldId="1533"/>
            <ac:spMk id="14" creationId="{A3D88857-CAE0-4AF7-9EFA-F8E1E4A7AA2A}"/>
          </ac:spMkLst>
        </pc:spChg>
        <pc:spChg chg="mod">
          <ac:chgData name="Bergerud, Aina" userId="2677e807-db24-4432-afe9-f3a2ccac98d7" providerId="ADAL" clId="{4DC4C082-BB22-864C-89FC-6DF747852F68}" dt="2022-08-30T10:24:46.455" v="383" actId="207"/>
          <ac:spMkLst>
            <pc:docMk/>
            <pc:sldMk cId="824414035" sldId="1533"/>
            <ac:spMk id="15" creationId="{D11FA4FE-8832-4703-925F-6B6D11C425E3}"/>
          </ac:spMkLst>
        </pc:spChg>
        <pc:spChg chg="mod">
          <ac:chgData name="Bergerud, Aina" userId="2677e807-db24-4432-afe9-f3a2ccac98d7" providerId="ADAL" clId="{4DC4C082-BB22-864C-89FC-6DF747852F68}" dt="2022-08-30T10:25:07.306" v="386" actId="207"/>
          <ac:spMkLst>
            <pc:docMk/>
            <pc:sldMk cId="824414035" sldId="1533"/>
            <ac:spMk id="16" creationId="{A176739B-47A0-447B-8F35-7B15BB7712CF}"/>
          </ac:spMkLst>
        </pc:spChg>
        <pc:spChg chg="mod">
          <ac:chgData name="Bergerud, Aina" userId="2677e807-db24-4432-afe9-f3a2ccac98d7" providerId="ADAL" clId="{4DC4C082-BB22-864C-89FC-6DF747852F68}" dt="2022-08-30T10:24:46.455" v="383" actId="207"/>
          <ac:spMkLst>
            <pc:docMk/>
            <pc:sldMk cId="824414035" sldId="1533"/>
            <ac:spMk id="17" creationId="{1B96A620-D048-46E2-B015-D0CACCAE3776}"/>
          </ac:spMkLst>
        </pc:spChg>
        <pc:spChg chg="mod">
          <ac:chgData name="Bergerud, Aina" userId="2677e807-db24-4432-afe9-f3a2ccac98d7" providerId="ADAL" clId="{4DC4C082-BB22-864C-89FC-6DF747852F68}" dt="2022-08-30T10:24:46.455" v="383" actId="207"/>
          <ac:spMkLst>
            <pc:docMk/>
            <pc:sldMk cId="824414035" sldId="1533"/>
            <ac:spMk id="18" creationId="{91273182-C023-4E72-835B-7D528433182D}"/>
          </ac:spMkLst>
        </pc:spChg>
        <pc:spChg chg="mod">
          <ac:chgData name="Bergerud, Aina" userId="2677e807-db24-4432-afe9-f3a2ccac98d7" providerId="ADAL" clId="{4DC4C082-BB22-864C-89FC-6DF747852F68}" dt="2022-08-30T10:24:46.455" v="383" actId="207"/>
          <ac:spMkLst>
            <pc:docMk/>
            <pc:sldMk cId="824414035" sldId="1533"/>
            <ac:spMk id="19" creationId="{03FE3EEF-F560-4545-A1D8-69B04D22670A}"/>
          </ac:spMkLst>
        </pc:spChg>
        <pc:spChg chg="mod">
          <ac:chgData name="Bergerud, Aina" userId="2677e807-db24-4432-afe9-f3a2ccac98d7" providerId="ADAL" clId="{4DC4C082-BB22-864C-89FC-6DF747852F68}" dt="2022-08-30T10:24:40.673" v="382" actId="207"/>
          <ac:spMkLst>
            <pc:docMk/>
            <pc:sldMk cId="824414035" sldId="1533"/>
            <ac:spMk id="23" creationId="{AA8D2658-E7D0-4AFC-959B-03B1D21D6BDA}"/>
          </ac:spMkLst>
        </pc:spChg>
        <pc:spChg chg="mod">
          <ac:chgData name="Bergerud, Aina" userId="2677e807-db24-4432-afe9-f3a2ccac98d7" providerId="ADAL" clId="{4DC4C082-BB22-864C-89FC-6DF747852F68}" dt="2022-08-30T10:25:16.805" v="388" actId="208"/>
          <ac:spMkLst>
            <pc:docMk/>
            <pc:sldMk cId="824414035" sldId="1533"/>
            <ac:spMk id="24" creationId="{B69814BE-DFCE-4B97-93B7-BDCEFA272ADA}"/>
          </ac:spMkLst>
        </pc:spChg>
        <pc:spChg chg="mod">
          <ac:chgData name="Bergerud, Aina" userId="2677e807-db24-4432-afe9-f3a2ccac98d7" providerId="ADAL" clId="{4DC4C082-BB22-864C-89FC-6DF747852F68}" dt="2022-08-30T10:24:40.673" v="382" actId="207"/>
          <ac:spMkLst>
            <pc:docMk/>
            <pc:sldMk cId="824414035" sldId="1533"/>
            <ac:spMk id="25" creationId="{F1A1E481-3BC0-48D9-B172-29ABF2EB0524}"/>
          </ac:spMkLst>
        </pc:spChg>
        <pc:spChg chg="mod">
          <ac:chgData name="Bergerud, Aina" userId="2677e807-db24-4432-afe9-f3a2ccac98d7" providerId="ADAL" clId="{4DC4C082-BB22-864C-89FC-6DF747852F68}" dt="2022-08-30T10:24:40.673" v="382" actId="207"/>
          <ac:spMkLst>
            <pc:docMk/>
            <pc:sldMk cId="824414035" sldId="1533"/>
            <ac:spMk id="26" creationId="{2A4E9885-38FF-49B5-9852-6FA5BEE226E2}"/>
          </ac:spMkLst>
        </pc:spChg>
        <pc:spChg chg="mod">
          <ac:chgData name="Bergerud, Aina" userId="2677e807-db24-4432-afe9-f3a2ccac98d7" providerId="ADAL" clId="{4DC4C082-BB22-864C-89FC-6DF747852F68}" dt="2022-08-30T10:25:04.242" v="385" actId="207"/>
          <ac:spMkLst>
            <pc:docMk/>
            <pc:sldMk cId="824414035" sldId="1533"/>
            <ac:spMk id="40" creationId="{195C5BE1-2912-4D95-8BB8-A9343E16EDE1}"/>
          </ac:spMkLst>
        </pc:spChg>
        <pc:spChg chg="mod">
          <ac:chgData name="Bergerud, Aina" userId="2677e807-db24-4432-afe9-f3a2ccac98d7" providerId="ADAL" clId="{4DC4C082-BB22-864C-89FC-6DF747852F68}" dt="2022-08-30T10:25:04.242" v="385" actId="207"/>
          <ac:spMkLst>
            <pc:docMk/>
            <pc:sldMk cId="824414035" sldId="1533"/>
            <ac:spMk id="42" creationId="{1BF38BAD-4D0B-4293-9A4D-45F85E655BAB}"/>
          </ac:spMkLst>
        </pc:spChg>
        <pc:spChg chg="mod">
          <ac:chgData name="Bergerud, Aina" userId="2677e807-db24-4432-afe9-f3a2ccac98d7" providerId="ADAL" clId="{4DC4C082-BB22-864C-89FC-6DF747852F68}" dt="2022-08-30T10:24:56.798" v="384" actId="207"/>
          <ac:spMkLst>
            <pc:docMk/>
            <pc:sldMk cId="824414035" sldId="1533"/>
            <ac:spMk id="44" creationId="{A74F6C05-156A-4185-A243-0505B4B46580}"/>
          </ac:spMkLst>
        </pc:spChg>
        <pc:grpChg chg="mod">
          <ac:chgData name="Bergerud, Aina" userId="2677e807-db24-4432-afe9-f3a2ccac98d7" providerId="ADAL" clId="{4DC4C082-BB22-864C-89FC-6DF747852F68}" dt="2022-08-30T10:24:40.673" v="382" actId="207"/>
          <ac:grpSpMkLst>
            <pc:docMk/>
            <pc:sldMk cId="824414035" sldId="1533"/>
            <ac:grpSpMk id="10" creationId="{D2D470ED-9978-459E-BEF5-6D7922244509}"/>
          </ac:grpSpMkLst>
        </pc:grpChg>
        <pc:grpChg chg="mod">
          <ac:chgData name="Bergerud, Aina" userId="2677e807-db24-4432-afe9-f3a2ccac98d7" providerId="ADAL" clId="{4DC4C082-BB22-864C-89FC-6DF747852F68}" dt="2022-08-30T10:24:40.673" v="382" actId="207"/>
          <ac:grpSpMkLst>
            <pc:docMk/>
            <pc:sldMk cId="824414035" sldId="1533"/>
            <ac:grpSpMk id="12" creationId="{1D37A06B-342D-4528-9697-90AD2BAF1E41}"/>
          </ac:grpSpMkLst>
        </pc:grpChg>
      </pc:sldChg>
      <pc:sldChg chg="modSp mod">
        <pc:chgData name="Bergerud, Aina" userId="2677e807-db24-4432-afe9-f3a2ccac98d7" providerId="ADAL" clId="{4DC4C082-BB22-864C-89FC-6DF747852F68}" dt="2022-08-12T10:18:44.848" v="92" actId="14100"/>
        <pc:sldMkLst>
          <pc:docMk/>
          <pc:sldMk cId="1874989596" sldId="1534"/>
        </pc:sldMkLst>
        <pc:picChg chg="mod">
          <ac:chgData name="Bergerud, Aina" userId="2677e807-db24-4432-afe9-f3a2ccac98d7" providerId="ADAL" clId="{4DC4C082-BB22-864C-89FC-6DF747852F68}" dt="2022-08-12T10:18:40.810" v="91" actId="1035"/>
          <ac:picMkLst>
            <pc:docMk/>
            <pc:sldMk cId="1874989596" sldId="1534"/>
            <ac:picMk id="7" creationId="{02F3278C-38C8-3099-EC65-529AA4F4D698}"/>
          </ac:picMkLst>
        </pc:picChg>
        <pc:picChg chg="mod">
          <ac:chgData name="Bergerud, Aina" userId="2677e807-db24-4432-afe9-f3a2ccac98d7" providerId="ADAL" clId="{4DC4C082-BB22-864C-89FC-6DF747852F68}" dt="2022-08-12T10:18:44.848" v="92" actId="14100"/>
          <ac:picMkLst>
            <pc:docMk/>
            <pc:sldMk cId="1874989596" sldId="1534"/>
            <ac:picMk id="11" creationId="{036448DD-BF8A-953D-78C1-9B0CA729ADC3}"/>
          </ac:picMkLst>
        </pc:picChg>
      </pc:sldChg>
      <pc:sldChg chg="modSp mod">
        <pc:chgData name="Bergerud, Aina" userId="2677e807-db24-4432-afe9-f3a2ccac98d7" providerId="ADAL" clId="{4DC4C082-BB22-864C-89FC-6DF747852F68}" dt="2022-08-30T10:25:28.190" v="390" actId="208"/>
        <pc:sldMkLst>
          <pc:docMk/>
          <pc:sldMk cId="1219640350" sldId="1536"/>
        </pc:sldMkLst>
        <pc:spChg chg="mod">
          <ac:chgData name="Bergerud, Aina" userId="2677e807-db24-4432-afe9-f3a2ccac98d7" providerId="ADAL" clId="{4DC4C082-BB22-864C-89FC-6DF747852F68}" dt="2022-08-12T10:56:37.358" v="145" actId="20577"/>
          <ac:spMkLst>
            <pc:docMk/>
            <pc:sldMk cId="1219640350" sldId="1536"/>
            <ac:spMk id="4" creationId="{57718592-D1C9-4A1D-8A1F-E690CB99F6DF}"/>
          </ac:spMkLst>
        </pc:spChg>
        <pc:spChg chg="mod">
          <ac:chgData name="Bergerud, Aina" userId="2677e807-db24-4432-afe9-f3a2ccac98d7" providerId="ADAL" clId="{4DC4C082-BB22-864C-89FC-6DF747852F68}" dt="2022-08-30T10:22:54.202" v="368" actId="207"/>
          <ac:spMkLst>
            <pc:docMk/>
            <pc:sldMk cId="1219640350" sldId="1536"/>
            <ac:spMk id="79" creationId="{FFB6AE7E-68C4-41E4-9104-7A1DF5CC51A7}"/>
          </ac:spMkLst>
        </pc:spChg>
        <pc:spChg chg="mod">
          <ac:chgData name="Bergerud, Aina" userId="2677e807-db24-4432-afe9-f3a2ccac98d7" providerId="ADAL" clId="{4DC4C082-BB22-864C-89FC-6DF747852F68}" dt="2022-08-30T10:22:54.202" v="368" actId="207"/>
          <ac:spMkLst>
            <pc:docMk/>
            <pc:sldMk cId="1219640350" sldId="1536"/>
            <ac:spMk id="81" creationId="{EF910986-1F91-4A62-8988-AAA144509B29}"/>
          </ac:spMkLst>
        </pc:spChg>
        <pc:spChg chg="mod">
          <ac:chgData name="Bergerud, Aina" userId="2677e807-db24-4432-afe9-f3a2ccac98d7" providerId="ADAL" clId="{4DC4C082-BB22-864C-89FC-6DF747852F68}" dt="2022-08-30T10:22:54.202" v="368" actId="207"/>
          <ac:spMkLst>
            <pc:docMk/>
            <pc:sldMk cId="1219640350" sldId="1536"/>
            <ac:spMk id="82" creationId="{AD9BB9B8-F774-40ED-B2CC-31E4D35E7BD6}"/>
          </ac:spMkLst>
        </pc:spChg>
        <pc:spChg chg="mod">
          <ac:chgData name="Bergerud, Aina" userId="2677e807-db24-4432-afe9-f3a2ccac98d7" providerId="ADAL" clId="{4DC4C082-BB22-864C-89FC-6DF747852F68}" dt="2022-08-30T10:22:54.202" v="368" actId="207"/>
          <ac:spMkLst>
            <pc:docMk/>
            <pc:sldMk cId="1219640350" sldId="1536"/>
            <ac:spMk id="83" creationId="{3C65009D-6CE1-4816-AF52-E492EF8DF93B}"/>
          </ac:spMkLst>
        </pc:spChg>
        <pc:spChg chg="mod">
          <ac:chgData name="Bergerud, Aina" userId="2677e807-db24-4432-afe9-f3a2ccac98d7" providerId="ADAL" clId="{4DC4C082-BB22-864C-89FC-6DF747852F68}" dt="2022-08-30T10:22:54.202" v="368" actId="207"/>
          <ac:spMkLst>
            <pc:docMk/>
            <pc:sldMk cId="1219640350" sldId="1536"/>
            <ac:spMk id="84" creationId="{20111E91-D610-4CF3-A9C3-0C48485F1DC3}"/>
          </ac:spMkLst>
        </pc:spChg>
        <pc:spChg chg="mod">
          <ac:chgData name="Bergerud, Aina" userId="2677e807-db24-4432-afe9-f3a2ccac98d7" providerId="ADAL" clId="{4DC4C082-BB22-864C-89FC-6DF747852F68}" dt="2022-08-30T10:22:54.202" v="368" actId="207"/>
          <ac:spMkLst>
            <pc:docMk/>
            <pc:sldMk cId="1219640350" sldId="1536"/>
            <ac:spMk id="85" creationId="{5379696D-9D17-4A3B-B5FA-C56AF5F71B21}"/>
          </ac:spMkLst>
        </pc:spChg>
        <pc:spChg chg="mod">
          <ac:chgData name="Bergerud, Aina" userId="2677e807-db24-4432-afe9-f3a2ccac98d7" providerId="ADAL" clId="{4DC4C082-BB22-864C-89FC-6DF747852F68}" dt="2022-08-30T10:22:54.202" v="368" actId="207"/>
          <ac:spMkLst>
            <pc:docMk/>
            <pc:sldMk cId="1219640350" sldId="1536"/>
            <ac:spMk id="86" creationId="{D45FB7A6-8EB1-47E2-8E30-8E989036A01D}"/>
          </ac:spMkLst>
        </pc:spChg>
        <pc:spChg chg="mod">
          <ac:chgData name="Bergerud, Aina" userId="2677e807-db24-4432-afe9-f3a2ccac98d7" providerId="ADAL" clId="{4DC4C082-BB22-864C-89FC-6DF747852F68}" dt="2022-08-30T10:22:54.202" v="368" actId="207"/>
          <ac:spMkLst>
            <pc:docMk/>
            <pc:sldMk cId="1219640350" sldId="1536"/>
            <ac:spMk id="87" creationId="{25EE2722-F9E3-4B41-B36A-0B8861F8B748}"/>
          </ac:spMkLst>
        </pc:spChg>
        <pc:spChg chg="mod">
          <ac:chgData name="Bergerud, Aina" userId="2677e807-db24-4432-afe9-f3a2ccac98d7" providerId="ADAL" clId="{4DC4C082-BB22-864C-89FC-6DF747852F68}" dt="2022-08-30T10:24:29.113" v="380" actId="208"/>
          <ac:spMkLst>
            <pc:docMk/>
            <pc:sldMk cId="1219640350" sldId="1536"/>
            <ac:spMk id="88" creationId="{FF2E826C-0E9D-476E-A8AC-90914332B2FD}"/>
          </ac:spMkLst>
        </pc:spChg>
        <pc:spChg chg="mod">
          <ac:chgData name="Bergerud, Aina" userId="2677e807-db24-4432-afe9-f3a2ccac98d7" providerId="ADAL" clId="{4DC4C082-BB22-864C-89FC-6DF747852F68}" dt="2022-08-30T10:23:07.271" v="370" actId="207"/>
          <ac:spMkLst>
            <pc:docMk/>
            <pc:sldMk cId="1219640350" sldId="1536"/>
            <ac:spMk id="89" creationId="{4A102E68-6006-4673-8689-187A9669167F}"/>
          </ac:spMkLst>
        </pc:spChg>
        <pc:spChg chg="mod">
          <ac:chgData name="Bergerud, Aina" userId="2677e807-db24-4432-afe9-f3a2ccac98d7" providerId="ADAL" clId="{4DC4C082-BB22-864C-89FC-6DF747852F68}" dt="2022-08-30T10:23:07.271" v="370" actId="207"/>
          <ac:spMkLst>
            <pc:docMk/>
            <pc:sldMk cId="1219640350" sldId="1536"/>
            <ac:spMk id="90" creationId="{1D2AD44E-1201-45CA-A8D4-29AD184EAAC5}"/>
          </ac:spMkLst>
        </pc:spChg>
        <pc:spChg chg="mod">
          <ac:chgData name="Bergerud, Aina" userId="2677e807-db24-4432-afe9-f3a2ccac98d7" providerId="ADAL" clId="{4DC4C082-BB22-864C-89FC-6DF747852F68}" dt="2022-08-30T10:25:28.190" v="390" actId="208"/>
          <ac:spMkLst>
            <pc:docMk/>
            <pc:sldMk cId="1219640350" sldId="1536"/>
            <ac:spMk id="91" creationId="{4337AD36-DFEC-4ED5-83B9-345BBBB85893}"/>
          </ac:spMkLst>
        </pc:spChg>
        <pc:spChg chg="mod">
          <ac:chgData name="Bergerud, Aina" userId="2677e807-db24-4432-afe9-f3a2ccac98d7" providerId="ADAL" clId="{4DC4C082-BB22-864C-89FC-6DF747852F68}" dt="2022-08-30T10:25:28.190" v="390" actId="208"/>
          <ac:spMkLst>
            <pc:docMk/>
            <pc:sldMk cId="1219640350" sldId="1536"/>
            <ac:spMk id="92" creationId="{A32B7CF6-CAD5-4923-983E-0F53726182D7}"/>
          </ac:spMkLst>
        </pc:spChg>
        <pc:spChg chg="mod">
          <ac:chgData name="Bergerud, Aina" userId="2677e807-db24-4432-afe9-f3a2ccac98d7" providerId="ADAL" clId="{4DC4C082-BB22-864C-89FC-6DF747852F68}" dt="2022-08-30T10:24:17.327" v="377" actId="14100"/>
          <ac:spMkLst>
            <pc:docMk/>
            <pc:sldMk cId="1219640350" sldId="1536"/>
            <ac:spMk id="93" creationId="{038604DD-E3A0-4084-8720-F65FF1602D66}"/>
          </ac:spMkLst>
        </pc:spChg>
        <pc:spChg chg="mod">
          <ac:chgData name="Bergerud, Aina" userId="2677e807-db24-4432-afe9-f3a2ccac98d7" providerId="ADAL" clId="{4DC4C082-BB22-864C-89FC-6DF747852F68}" dt="2022-08-30T10:23:07.271" v="370" actId="207"/>
          <ac:spMkLst>
            <pc:docMk/>
            <pc:sldMk cId="1219640350" sldId="1536"/>
            <ac:spMk id="95" creationId="{DAE9AC70-FD0F-4C50-8EF9-7689B0F0C1AA}"/>
          </ac:spMkLst>
        </pc:spChg>
        <pc:spChg chg="mod">
          <ac:chgData name="Bergerud, Aina" userId="2677e807-db24-4432-afe9-f3a2ccac98d7" providerId="ADAL" clId="{4DC4C082-BB22-864C-89FC-6DF747852F68}" dt="2022-08-30T10:23:07.271" v="370" actId="207"/>
          <ac:spMkLst>
            <pc:docMk/>
            <pc:sldMk cId="1219640350" sldId="1536"/>
            <ac:spMk id="96" creationId="{6BB6E515-CC46-4DCB-954B-CD3424512E47}"/>
          </ac:spMkLst>
        </pc:spChg>
        <pc:spChg chg="mod">
          <ac:chgData name="Bergerud, Aina" userId="2677e807-db24-4432-afe9-f3a2ccac98d7" providerId="ADAL" clId="{4DC4C082-BB22-864C-89FC-6DF747852F68}" dt="2022-08-30T10:23:07.271" v="370" actId="207"/>
          <ac:spMkLst>
            <pc:docMk/>
            <pc:sldMk cId="1219640350" sldId="1536"/>
            <ac:spMk id="97" creationId="{7217FB99-E95A-48D0-9544-3D2B99FFD78D}"/>
          </ac:spMkLst>
        </pc:spChg>
        <pc:spChg chg="mod">
          <ac:chgData name="Bergerud, Aina" userId="2677e807-db24-4432-afe9-f3a2ccac98d7" providerId="ADAL" clId="{4DC4C082-BB22-864C-89FC-6DF747852F68}" dt="2022-08-30T10:23:07.271" v="370" actId="207"/>
          <ac:spMkLst>
            <pc:docMk/>
            <pc:sldMk cId="1219640350" sldId="1536"/>
            <ac:spMk id="98" creationId="{CF0EC795-219F-4BF3-BBC4-53F09C4B1F61}"/>
          </ac:spMkLst>
        </pc:spChg>
        <pc:spChg chg="mod">
          <ac:chgData name="Bergerud, Aina" userId="2677e807-db24-4432-afe9-f3a2ccac98d7" providerId="ADAL" clId="{4DC4C082-BB22-864C-89FC-6DF747852F68}" dt="2022-08-30T10:23:07.271" v="370" actId="207"/>
          <ac:spMkLst>
            <pc:docMk/>
            <pc:sldMk cId="1219640350" sldId="1536"/>
            <ac:spMk id="99" creationId="{20711C79-16E6-4B0C-B713-1CFED9B74A3C}"/>
          </ac:spMkLst>
        </pc:spChg>
        <pc:spChg chg="mod">
          <ac:chgData name="Bergerud, Aina" userId="2677e807-db24-4432-afe9-f3a2ccac98d7" providerId="ADAL" clId="{4DC4C082-BB22-864C-89FC-6DF747852F68}" dt="2022-08-30T10:23:07.271" v="370" actId="207"/>
          <ac:spMkLst>
            <pc:docMk/>
            <pc:sldMk cId="1219640350" sldId="1536"/>
            <ac:spMk id="100" creationId="{7E4BFE98-9783-4B73-9E84-F202FDC955E2}"/>
          </ac:spMkLst>
        </pc:spChg>
        <pc:spChg chg="mod">
          <ac:chgData name="Bergerud, Aina" userId="2677e807-db24-4432-afe9-f3a2ccac98d7" providerId="ADAL" clId="{4DC4C082-BB22-864C-89FC-6DF747852F68}" dt="2022-08-30T10:25:24.257" v="389" actId="208"/>
          <ac:spMkLst>
            <pc:docMk/>
            <pc:sldMk cId="1219640350" sldId="1536"/>
            <ac:spMk id="101" creationId="{8FD9308A-8161-4687-BA94-97463702228E}"/>
          </ac:spMkLst>
        </pc:spChg>
      </pc:sldChg>
      <pc:sldChg chg="addSp delSp modSp mod modCm">
        <pc:chgData name="Bergerud, Aina" userId="2677e807-db24-4432-afe9-f3a2ccac98d7" providerId="ADAL" clId="{4DC4C082-BB22-864C-89FC-6DF747852F68}" dt="2022-09-05T09:48:36.113" v="744"/>
        <pc:sldMkLst>
          <pc:docMk/>
          <pc:sldMk cId="2837389727" sldId="1551"/>
        </pc:sldMkLst>
        <pc:spChg chg="mod">
          <ac:chgData name="Bergerud, Aina" userId="2677e807-db24-4432-afe9-f3a2ccac98d7" providerId="ADAL" clId="{4DC4C082-BB22-864C-89FC-6DF747852F68}" dt="2022-08-12T09:41:47.323" v="66" actId="20577"/>
          <ac:spMkLst>
            <pc:docMk/>
            <pc:sldMk cId="2837389727" sldId="1551"/>
            <ac:spMk id="2" creationId="{AF12755C-0F2A-49FD-BF93-8BB699857440}"/>
          </ac:spMkLst>
        </pc:spChg>
        <pc:spChg chg="mod">
          <ac:chgData name="Bergerud, Aina" userId="2677e807-db24-4432-afe9-f3a2ccac98d7" providerId="ADAL" clId="{4DC4C082-BB22-864C-89FC-6DF747852F68}" dt="2022-08-30T09:58:55.415" v="246" actId="20577"/>
          <ac:spMkLst>
            <pc:docMk/>
            <pc:sldMk cId="2837389727" sldId="1551"/>
            <ac:spMk id="4" creationId="{B5FF7BA8-F831-467E-A844-BB8F8EA4CD83}"/>
          </ac:spMkLst>
        </pc:spChg>
        <pc:spChg chg="mod">
          <ac:chgData name="Bergerud, Aina" userId="2677e807-db24-4432-afe9-f3a2ccac98d7" providerId="ADAL" clId="{4DC4C082-BB22-864C-89FC-6DF747852F68}" dt="2022-09-05T07:31:15.094" v="607"/>
          <ac:spMkLst>
            <pc:docMk/>
            <pc:sldMk cId="2837389727" sldId="1551"/>
            <ac:spMk id="6" creationId="{8F3D5970-B734-3FE0-2202-2985CB33EFD3}"/>
          </ac:spMkLst>
        </pc:spChg>
        <pc:spChg chg="mod">
          <ac:chgData name="Bergerud, Aina" userId="2677e807-db24-4432-afe9-f3a2ccac98d7" providerId="ADAL" clId="{4DC4C082-BB22-864C-89FC-6DF747852F68}" dt="2022-09-05T07:31:15.094" v="607"/>
          <ac:spMkLst>
            <pc:docMk/>
            <pc:sldMk cId="2837389727" sldId="1551"/>
            <ac:spMk id="7" creationId="{9A5FF79F-CE47-E4BE-3F94-A601C4B9345C}"/>
          </ac:spMkLst>
        </pc:spChg>
        <pc:spChg chg="mod">
          <ac:chgData name="Bergerud, Aina" userId="2677e807-db24-4432-afe9-f3a2ccac98d7" providerId="ADAL" clId="{4DC4C082-BB22-864C-89FC-6DF747852F68}" dt="2022-09-05T07:31:15.094" v="607"/>
          <ac:spMkLst>
            <pc:docMk/>
            <pc:sldMk cId="2837389727" sldId="1551"/>
            <ac:spMk id="8" creationId="{4A66F8EC-9796-B05D-6123-957475F4F52B}"/>
          </ac:spMkLst>
        </pc:spChg>
        <pc:spChg chg="mod">
          <ac:chgData name="Bergerud, Aina" userId="2677e807-db24-4432-afe9-f3a2ccac98d7" providerId="ADAL" clId="{4DC4C082-BB22-864C-89FC-6DF747852F68}" dt="2022-08-30T07:35:32.941" v="182" actId="207"/>
          <ac:spMkLst>
            <pc:docMk/>
            <pc:sldMk cId="2837389727" sldId="1551"/>
            <ac:spMk id="9" creationId="{810E166B-7C6F-4744-8CE6-9DA6F22DC9B9}"/>
          </ac:spMkLst>
        </pc:spChg>
        <pc:spChg chg="mod">
          <ac:chgData name="Bergerud, Aina" userId="2677e807-db24-4432-afe9-f3a2ccac98d7" providerId="ADAL" clId="{4DC4C082-BB22-864C-89FC-6DF747852F68}" dt="2022-09-05T07:31:15.094" v="607"/>
          <ac:spMkLst>
            <pc:docMk/>
            <pc:sldMk cId="2837389727" sldId="1551"/>
            <ac:spMk id="11" creationId="{44C61F04-3983-9C0A-2721-3223C8246DB5}"/>
          </ac:spMkLst>
        </pc:spChg>
        <pc:spChg chg="mod">
          <ac:chgData name="Bergerud, Aina" userId="2677e807-db24-4432-afe9-f3a2ccac98d7" providerId="ADAL" clId="{4DC4C082-BB22-864C-89FC-6DF747852F68}" dt="2022-08-30T07:35:40.484" v="183" actId="207"/>
          <ac:spMkLst>
            <pc:docMk/>
            <pc:sldMk cId="2837389727" sldId="1551"/>
            <ac:spMk id="16" creationId="{46FAC8CB-EACE-4B33-B2DC-2079D10A9DC8}"/>
          </ac:spMkLst>
        </pc:spChg>
        <pc:spChg chg="mod">
          <ac:chgData name="Bergerud, Aina" userId="2677e807-db24-4432-afe9-f3a2ccac98d7" providerId="ADAL" clId="{4DC4C082-BB22-864C-89FC-6DF747852F68}" dt="2022-08-30T07:35:40.484" v="183" actId="207"/>
          <ac:spMkLst>
            <pc:docMk/>
            <pc:sldMk cId="2837389727" sldId="1551"/>
            <ac:spMk id="22" creationId="{BE517F22-CAE0-4FCE-ABC6-4DAAC9900A32}"/>
          </ac:spMkLst>
        </pc:spChg>
        <pc:spChg chg="mod">
          <ac:chgData name="Bergerud, Aina" userId="2677e807-db24-4432-afe9-f3a2ccac98d7" providerId="ADAL" clId="{4DC4C082-BB22-864C-89FC-6DF747852F68}" dt="2022-09-05T07:30:45.402" v="603" actId="14100"/>
          <ac:spMkLst>
            <pc:docMk/>
            <pc:sldMk cId="2837389727" sldId="1551"/>
            <ac:spMk id="23" creationId="{3501BCF1-4BE5-4AE4-AB2A-318158219BC4}"/>
          </ac:spMkLst>
        </pc:spChg>
        <pc:spChg chg="mod">
          <ac:chgData name="Bergerud, Aina" userId="2677e807-db24-4432-afe9-f3a2ccac98d7" providerId="ADAL" clId="{4DC4C082-BB22-864C-89FC-6DF747852F68}" dt="2022-09-05T07:31:15.094" v="607"/>
          <ac:spMkLst>
            <pc:docMk/>
            <pc:sldMk cId="2837389727" sldId="1551"/>
            <ac:spMk id="34" creationId="{91D4CC88-6E06-9E6C-47FD-DA147E551F47}"/>
          </ac:spMkLst>
        </pc:spChg>
        <pc:spChg chg="mod">
          <ac:chgData name="Bergerud, Aina" userId="2677e807-db24-4432-afe9-f3a2ccac98d7" providerId="ADAL" clId="{4DC4C082-BB22-864C-89FC-6DF747852F68}" dt="2022-09-05T07:31:15.094" v="607"/>
          <ac:spMkLst>
            <pc:docMk/>
            <pc:sldMk cId="2837389727" sldId="1551"/>
            <ac:spMk id="36" creationId="{5DB7F9FD-B064-41E1-9EEF-3737E588FC99}"/>
          </ac:spMkLst>
        </pc:spChg>
        <pc:spChg chg="mod">
          <ac:chgData name="Bergerud, Aina" userId="2677e807-db24-4432-afe9-f3a2ccac98d7" providerId="ADAL" clId="{4DC4C082-BB22-864C-89FC-6DF747852F68}" dt="2022-09-05T07:30:51.055" v="604" actId="14100"/>
          <ac:spMkLst>
            <pc:docMk/>
            <pc:sldMk cId="2837389727" sldId="1551"/>
            <ac:spMk id="44" creationId="{5DA6FB64-2F7A-44EF-8C67-0A7C89FD4568}"/>
          </ac:spMkLst>
        </pc:spChg>
        <pc:spChg chg="mod">
          <ac:chgData name="Bergerud, Aina" userId="2677e807-db24-4432-afe9-f3a2ccac98d7" providerId="ADAL" clId="{4DC4C082-BB22-864C-89FC-6DF747852F68}" dt="2022-09-05T07:31:15.094" v="607"/>
          <ac:spMkLst>
            <pc:docMk/>
            <pc:sldMk cId="2837389727" sldId="1551"/>
            <ac:spMk id="45" creationId="{E9B23E85-6B2D-8418-1471-1D20D4BAE7A4}"/>
          </ac:spMkLst>
        </pc:spChg>
        <pc:spChg chg="mod">
          <ac:chgData name="Bergerud, Aina" userId="2677e807-db24-4432-afe9-f3a2ccac98d7" providerId="ADAL" clId="{4DC4C082-BB22-864C-89FC-6DF747852F68}" dt="2022-08-30T07:35:40.484" v="183" actId="207"/>
          <ac:spMkLst>
            <pc:docMk/>
            <pc:sldMk cId="2837389727" sldId="1551"/>
            <ac:spMk id="46" creationId="{4D6910E3-418A-4C99-BEF0-FD7B6CB3EB48}"/>
          </ac:spMkLst>
        </pc:spChg>
        <pc:spChg chg="mod">
          <ac:chgData name="Bergerud, Aina" userId="2677e807-db24-4432-afe9-f3a2ccac98d7" providerId="ADAL" clId="{4DC4C082-BB22-864C-89FC-6DF747852F68}" dt="2022-09-05T07:31:15.094" v="607"/>
          <ac:spMkLst>
            <pc:docMk/>
            <pc:sldMk cId="2837389727" sldId="1551"/>
            <ac:spMk id="47" creationId="{B8736201-9D66-1926-430A-A8D971779BF1}"/>
          </ac:spMkLst>
        </pc:spChg>
        <pc:spChg chg="mod">
          <ac:chgData name="Bergerud, Aina" userId="2677e807-db24-4432-afe9-f3a2ccac98d7" providerId="ADAL" clId="{4DC4C082-BB22-864C-89FC-6DF747852F68}" dt="2022-09-05T07:31:15.094" v="607"/>
          <ac:spMkLst>
            <pc:docMk/>
            <pc:sldMk cId="2837389727" sldId="1551"/>
            <ac:spMk id="48" creationId="{2818C101-958B-E8BC-288F-F539DBB1EEB4}"/>
          </ac:spMkLst>
        </pc:spChg>
        <pc:spChg chg="mod">
          <ac:chgData name="Bergerud, Aina" userId="2677e807-db24-4432-afe9-f3a2ccac98d7" providerId="ADAL" clId="{4DC4C082-BB22-864C-89FC-6DF747852F68}" dt="2022-09-05T07:31:15.094" v="607"/>
          <ac:spMkLst>
            <pc:docMk/>
            <pc:sldMk cId="2837389727" sldId="1551"/>
            <ac:spMk id="49" creationId="{267A20BF-D757-E234-E17D-379A37449737}"/>
          </ac:spMkLst>
        </pc:spChg>
        <pc:spChg chg="mod">
          <ac:chgData name="Bergerud, Aina" userId="2677e807-db24-4432-afe9-f3a2ccac98d7" providerId="ADAL" clId="{4DC4C082-BB22-864C-89FC-6DF747852F68}" dt="2022-09-05T07:31:15.094" v="607"/>
          <ac:spMkLst>
            <pc:docMk/>
            <pc:sldMk cId="2837389727" sldId="1551"/>
            <ac:spMk id="50" creationId="{938432C7-2C9A-8051-B1CA-5758F333E0E8}"/>
          </ac:spMkLst>
        </pc:spChg>
        <pc:spChg chg="mod">
          <ac:chgData name="Bergerud, Aina" userId="2677e807-db24-4432-afe9-f3a2ccac98d7" providerId="ADAL" clId="{4DC4C082-BB22-864C-89FC-6DF747852F68}" dt="2022-09-05T07:31:15.094" v="607"/>
          <ac:spMkLst>
            <pc:docMk/>
            <pc:sldMk cId="2837389727" sldId="1551"/>
            <ac:spMk id="51" creationId="{104E7111-959C-807F-86EF-02FEB19D7B73}"/>
          </ac:spMkLst>
        </pc:spChg>
        <pc:spChg chg="mod">
          <ac:chgData name="Bergerud, Aina" userId="2677e807-db24-4432-afe9-f3a2ccac98d7" providerId="ADAL" clId="{4DC4C082-BB22-864C-89FC-6DF747852F68}" dt="2022-09-05T07:31:15.094" v="607"/>
          <ac:spMkLst>
            <pc:docMk/>
            <pc:sldMk cId="2837389727" sldId="1551"/>
            <ac:spMk id="52" creationId="{3F9CDD9C-01C1-21C1-3122-86585C566F8A}"/>
          </ac:spMkLst>
        </pc:spChg>
        <pc:spChg chg="mod">
          <ac:chgData name="Bergerud, Aina" userId="2677e807-db24-4432-afe9-f3a2ccac98d7" providerId="ADAL" clId="{4DC4C082-BB22-864C-89FC-6DF747852F68}" dt="2022-09-05T07:31:15.094" v="607"/>
          <ac:spMkLst>
            <pc:docMk/>
            <pc:sldMk cId="2837389727" sldId="1551"/>
            <ac:spMk id="53" creationId="{21F5E09E-C0AA-E709-2A6C-4F204872BEE8}"/>
          </ac:spMkLst>
        </pc:spChg>
        <pc:spChg chg="mod">
          <ac:chgData name="Bergerud, Aina" userId="2677e807-db24-4432-afe9-f3a2ccac98d7" providerId="ADAL" clId="{4DC4C082-BB22-864C-89FC-6DF747852F68}" dt="2022-09-05T07:31:15.094" v="607"/>
          <ac:spMkLst>
            <pc:docMk/>
            <pc:sldMk cId="2837389727" sldId="1551"/>
            <ac:spMk id="54" creationId="{A22B2BE6-B929-4FDC-B48E-B3317782FDEA}"/>
          </ac:spMkLst>
        </pc:spChg>
        <pc:spChg chg="mod">
          <ac:chgData name="Bergerud, Aina" userId="2677e807-db24-4432-afe9-f3a2ccac98d7" providerId="ADAL" clId="{4DC4C082-BB22-864C-89FC-6DF747852F68}" dt="2022-09-05T07:31:15.094" v="607"/>
          <ac:spMkLst>
            <pc:docMk/>
            <pc:sldMk cId="2837389727" sldId="1551"/>
            <ac:spMk id="55" creationId="{A16DD3B6-FCED-D862-09DD-19FC47F7FEEC}"/>
          </ac:spMkLst>
        </pc:spChg>
        <pc:spChg chg="mod">
          <ac:chgData name="Bergerud, Aina" userId="2677e807-db24-4432-afe9-f3a2ccac98d7" providerId="ADAL" clId="{4DC4C082-BB22-864C-89FC-6DF747852F68}" dt="2022-09-05T07:31:15.094" v="607"/>
          <ac:spMkLst>
            <pc:docMk/>
            <pc:sldMk cId="2837389727" sldId="1551"/>
            <ac:spMk id="56" creationId="{5770C3A2-06E8-BA52-BAFC-74F8375BD16E}"/>
          </ac:spMkLst>
        </pc:spChg>
        <pc:spChg chg="mod">
          <ac:chgData name="Bergerud, Aina" userId="2677e807-db24-4432-afe9-f3a2ccac98d7" providerId="ADAL" clId="{4DC4C082-BB22-864C-89FC-6DF747852F68}" dt="2022-09-05T07:31:15.094" v="607"/>
          <ac:spMkLst>
            <pc:docMk/>
            <pc:sldMk cId="2837389727" sldId="1551"/>
            <ac:spMk id="57" creationId="{37EA0308-2C86-A2AC-9B25-D2CE41294397}"/>
          </ac:spMkLst>
        </pc:spChg>
        <pc:spChg chg="mod">
          <ac:chgData name="Bergerud, Aina" userId="2677e807-db24-4432-afe9-f3a2ccac98d7" providerId="ADAL" clId="{4DC4C082-BB22-864C-89FC-6DF747852F68}" dt="2022-09-05T07:31:15.094" v="607"/>
          <ac:spMkLst>
            <pc:docMk/>
            <pc:sldMk cId="2837389727" sldId="1551"/>
            <ac:spMk id="58" creationId="{9424D5DE-1071-8318-4E84-BF78391151D6}"/>
          </ac:spMkLst>
        </pc:spChg>
        <pc:spChg chg="mod">
          <ac:chgData name="Bergerud, Aina" userId="2677e807-db24-4432-afe9-f3a2ccac98d7" providerId="ADAL" clId="{4DC4C082-BB22-864C-89FC-6DF747852F68}" dt="2022-09-05T07:31:15.094" v="607"/>
          <ac:spMkLst>
            <pc:docMk/>
            <pc:sldMk cId="2837389727" sldId="1551"/>
            <ac:spMk id="59" creationId="{E4EBA8EA-6A4D-F8F2-5627-451EAD29E6ED}"/>
          </ac:spMkLst>
        </pc:spChg>
        <pc:spChg chg="mod">
          <ac:chgData name="Bergerud, Aina" userId="2677e807-db24-4432-afe9-f3a2ccac98d7" providerId="ADAL" clId="{4DC4C082-BB22-864C-89FC-6DF747852F68}" dt="2022-09-05T07:31:15.094" v="607"/>
          <ac:spMkLst>
            <pc:docMk/>
            <pc:sldMk cId="2837389727" sldId="1551"/>
            <ac:spMk id="60" creationId="{291FC615-4C99-07CE-A879-D8287D27D494}"/>
          </ac:spMkLst>
        </pc:spChg>
        <pc:spChg chg="mod">
          <ac:chgData name="Bergerud, Aina" userId="2677e807-db24-4432-afe9-f3a2ccac98d7" providerId="ADAL" clId="{4DC4C082-BB22-864C-89FC-6DF747852F68}" dt="2022-09-05T07:31:15.094" v="607"/>
          <ac:spMkLst>
            <pc:docMk/>
            <pc:sldMk cId="2837389727" sldId="1551"/>
            <ac:spMk id="61" creationId="{53BF4615-3DA2-F6F3-3CDC-917D4FD26E03}"/>
          </ac:spMkLst>
        </pc:spChg>
        <pc:spChg chg="mod">
          <ac:chgData name="Bergerud, Aina" userId="2677e807-db24-4432-afe9-f3a2ccac98d7" providerId="ADAL" clId="{4DC4C082-BB22-864C-89FC-6DF747852F68}" dt="2022-09-05T07:31:15.094" v="607"/>
          <ac:spMkLst>
            <pc:docMk/>
            <pc:sldMk cId="2837389727" sldId="1551"/>
            <ac:spMk id="62" creationId="{6BFE6FF3-35CF-7523-C707-56306515FE1F}"/>
          </ac:spMkLst>
        </pc:spChg>
        <pc:spChg chg="mod">
          <ac:chgData name="Bergerud, Aina" userId="2677e807-db24-4432-afe9-f3a2ccac98d7" providerId="ADAL" clId="{4DC4C082-BB22-864C-89FC-6DF747852F68}" dt="2022-09-05T07:31:15.094" v="607"/>
          <ac:spMkLst>
            <pc:docMk/>
            <pc:sldMk cId="2837389727" sldId="1551"/>
            <ac:spMk id="63" creationId="{76B84F36-5C30-00D1-7F68-B691A0D55471}"/>
          </ac:spMkLst>
        </pc:spChg>
        <pc:spChg chg="mod">
          <ac:chgData name="Bergerud, Aina" userId="2677e807-db24-4432-afe9-f3a2ccac98d7" providerId="ADAL" clId="{4DC4C082-BB22-864C-89FC-6DF747852F68}" dt="2022-09-05T07:31:15.094" v="607"/>
          <ac:spMkLst>
            <pc:docMk/>
            <pc:sldMk cId="2837389727" sldId="1551"/>
            <ac:spMk id="64" creationId="{34668B2F-B88D-5A9A-A003-47CB5BEB073D}"/>
          </ac:spMkLst>
        </pc:spChg>
        <pc:spChg chg="mod">
          <ac:chgData name="Bergerud, Aina" userId="2677e807-db24-4432-afe9-f3a2ccac98d7" providerId="ADAL" clId="{4DC4C082-BB22-864C-89FC-6DF747852F68}" dt="2022-09-05T07:31:15.094" v="607"/>
          <ac:spMkLst>
            <pc:docMk/>
            <pc:sldMk cId="2837389727" sldId="1551"/>
            <ac:spMk id="65" creationId="{BB6906BF-737D-B894-9E1B-F00359D199EB}"/>
          </ac:spMkLst>
        </pc:spChg>
        <pc:spChg chg="mod">
          <ac:chgData name="Bergerud, Aina" userId="2677e807-db24-4432-afe9-f3a2ccac98d7" providerId="ADAL" clId="{4DC4C082-BB22-864C-89FC-6DF747852F68}" dt="2022-09-05T07:31:15.094" v="607"/>
          <ac:spMkLst>
            <pc:docMk/>
            <pc:sldMk cId="2837389727" sldId="1551"/>
            <ac:spMk id="66" creationId="{DE9E4BA1-585F-62EF-E656-C8CD7DEB9E1B}"/>
          </ac:spMkLst>
        </pc:spChg>
        <pc:spChg chg="mod">
          <ac:chgData name="Bergerud, Aina" userId="2677e807-db24-4432-afe9-f3a2ccac98d7" providerId="ADAL" clId="{4DC4C082-BB22-864C-89FC-6DF747852F68}" dt="2022-09-05T07:31:15.094" v="607"/>
          <ac:spMkLst>
            <pc:docMk/>
            <pc:sldMk cId="2837389727" sldId="1551"/>
            <ac:spMk id="67" creationId="{9963D87F-2841-3916-5400-F6A981CA38DB}"/>
          </ac:spMkLst>
        </pc:spChg>
        <pc:spChg chg="mod">
          <ac:chgData name="Bergerud, Aina" userId="2677e807-db24-4432-afe9-f3a2ccac98d7" providerId="ADAL" clId="{4DC4C082-BB22-864C-89FC-6DF747852F68}" dt="2022-09-05T07:31:15.094" v="607"/>
          <ac:spMkLst>
            <pc:docMk/>
            <pc:sldMk cId="2837389727" sldId="1551"/>
            <ac:spMk id="68" creationId="{49B6416A-1498-3DAF-7BA0-ED54C06C09F7}"/>
          </ac:spMkLst>
        </pc:spChg>
        <pc:spChg chg="mod">
          <ac:chgData name="Bergerud, Aina" userId="2677e807-db24-4432-afe9-f3a2ccac98d7" providerId="ADAL" clId="{4DC4C082-BB22-864C-89FC-6DF747852F68}" dt="2022-09-05T07:31:15.094" v="607"/>
          <ac:spMkLst>
            <pc:docMk/>
            <pc:sldMk cId="2837389727" sldId="1551"/>
            <ac:spMk id="69" creationId="{EF8E25C5-3200-EEBB-0AA9-A43DF978D84E}"/>
          </ac:spMkLst>
        </pc:spChg>
        <pc:spChg chg="mod">
          <ac:chgData name="Bergerud, Aina" userId="2677e807-db24-4432-afe9-f3a2ccac98d7" providerId="ADAL" clId="{4DC4C082-BB22-864C-89FC-6DF747852F68}" dt="2022-09-05T07:31:15.094" v="607"/>
          <ac:spMkLst>
            <pc:docMk/>
            <pc:sldMk cId="2837389727" sldId="1551"/>
            <ac:spMk id="70" creationId="{CE9D5CCD-378D-1B11-6E6A-1929BF111E6C}"/>
          </ac:spMkLst>
        </pc:spChg>
        <pc:spChg chg="mod">
          <ac:chgData name="Bergerud, Aina" userId="2677e807-db24-4432-afe9-f3a2ccac98d7" providerId="ADAL" clId="{4DC4C082-BB22-864C-89FC-6DF747852F68}" dt="2022-09-05T07:31:15.094" v="607"/>
          <ac:spMkLst>
            <pc:docMk/>
            <pc:sldMk cId="2837389727" sldId="1551"/>
            <ac:spMk id="71" creationId="{24330CF8-02E4-63C7-03E8-2441226061F9}"/>
          </ac:spMkLst>
        </pc:spChg>
        <pc:spChg chg="mod">
          <ac:chgData name="Bergerud, Aina" userId="2677e807-db24-4432-afe9-f3a2ccac98d7" providerId="ADAL" clId="{4DC4C082-BB22-864C-89FC-6DF747852F68}" dt="2022-09-05T09:48:36.113" v="744"/>
          <ac:spMkLst>
            <pc:docMk/>
            <pc:sldMk cId="2837389727" sldId="1551"/>
            <ac:spMk id="72" creationId="{E238FC9F-94F0-1E09-0296-814FC412829A}"/>
          </ac:spMkLst>
        </pc:spChg>
        <pc:spChg chg="mod">
          <ac:chgData name="Bergerud, Aina" userId="2677e807-db24-4432-afe9-f3a2ccac98d7" providerId="ADAL" clId="{4DC4C082-BB22-864C-89FC-6DF747852F68}" dt="2022-09-05T07:31:15.094" v="607"/>
          <ac:spMkLst>
            <pc:docMk/>
            <pc:sldMk cId="2837389727" sldId="1551"/>
            <ac:spMk id="73" creationId="{C05426C6-E317-EBE8-0FA4-3A11C2B60E49}"/>
          </ac:spMkLst>
        </pc:spChg>
        <pc:grpChg chg="add mod">
          <ac:chgData name="Bergerud, Aina" userId="2677e807-db24-4432-afe9-f3a2ccac98d7" providerId="ADAL" clId="{4DC4C082-BB22-864C-89FC-6DF747852F68}" dt="2022-09-05T07:31:15.094" v="607"/>
          <ac:grpSpMkLst>
            <pc:docMk/>
            <pc:sldMk cId="2837389727" sldId="1551"/>
            <ac:grpSpMk id="3" creationId="{65DFC1E9-B92A-EA3D-EFBA-60021ACC19CA}"/>
          </ac:grpSpMkLst>
        </pc:grpChg>
        <pc:grpChg chg="del">
          <ac:chgData name="Bergerud, Aina" userId="2677e807-db24-4432-afe9-f3a2ccac98d7" providerId="ADAL" clId="{4DC4C082-BB22-864C-89FC-6DF747852F68}" dt="2022-09-05T07:31:14.466" v="605" actId="478"/>
          <ac:grpSpMkLst>
            <pc:docMk/>
            <pc:sldMk cId="2837389727" sldId="1551"/>
            <ac:grpSpMk id="5" creationId="{5954D833-0D90-483F-AB23-AAAC75F3C844}"/>
          </ac:grpSpMkLst>
        </pc:grpChg>
      </pc:sldChg>
      <pc:sldChg chg="modSp mod">
        <pc:chgData name="Bergerud, Aina" userId="2677e807-db24-4432-afe9-f3a2ccac98d7" providerId="ADAL" clId="{4DC4C082-BB22-864C-89FC-6DF747852F68}" dt="2022-08-30T10:22:23.583" v="364" actId="207"/>
        <pc:sldMkLst>
          <pc:docMk/>
          <pc:sldMk cId="2686265492" sldId="1553"/>
        </pc:sldMkLst>
        <pc:spChg chg="mod">
          <ac:chgData name="Bergerud, Aina" userId="2677e807-db24-4432-afe9-f3a2ccac98d7" providerId="ADAL" clId="{4DC4C082-BB22-864C-89FC-6DF747852F68}" dt="2022-08-12T10:19:42.668" v="102" actId="20577"/>
          <ac:spMkLst>
            <pc:docMk/>
            <pc:sldMk cId="2686265492" sldId="1553"/>
            <ac:spMk id="4" creationId="{92FB310B-21FA-472A-A886-5E0D05500569}"/>
          </ac:spMkLst>
        </pc:spChg>
        <pc:spChg chg="mod">
          <ac:chgData name="Bergerud, Aina" userId="2677e807-db24-4432-afe9-f3a2ccac98d7" providerId="ADAL" clId="{4DC4C082-BB22-864C-89FC-6DF747852F68}" dt="2022-08-30T10:21:40.040" v="354" actId="2711"/>
          <ac:spMkLst>
            <pc:docMk/>
            <pc:sldMk cId="2686265492" sldId="1553"/>
            <ac:spMk id="8" creationId="{41DFC5AE-FA39-48DF-87CE-3D583DACE6D6}"/>
          </ac:spMkLst>
        </pc:spChg>
        <pc:spChg chg="mod">
          <ac:chgData name="Bergerud, Aina" userId="2677e807-db24-4432-afe9-f3a2ccac98d7" providerId="ADAL" clId="{4DC4C082-BB22-864C-89FC-6DF747852F68}" dt="2022-08-30T10:22:03.098" v="358" actId="208"/>
          <ac:spMkLst>
            <pc:docMk/>
            <pc:sldMk cId="2686265492" sldId="1553"/>
            <ac:spMk id="9" creationId="{5AE666C0-641D-477F-820D-7843410003B5}"/>
          </ac:spMkLst>
        </pc:spChg>
        <pc:spChg chg="mod">
          <ac:chgData name="Bergerud, Aina" userId="2677e807-db24-4432-afe9-f3a2ccac98d7" providerId="ADAL" clId="{4DC4C082-BB22-864C-89FC-6DF747852F68}" dt="2022-08-30T10:21:54.439" v="356" actId="208"/>
          <ac:spMkLst>
            <pc:docMk/>
            <pc:sldMk cId="2686265492" sldId="1553"/>
            <ac:spMk id="10" creationId="{C931905B-30F5-4D33-A40B-D37E20AB524C}"/>
          </ac:spMkLst>
        </pc:spChg>
        <pc:spChg chg="mod">
          <ac:chgData name="Bergerud, Aina" userId="2677e807-db24-4432-afe9-f3a2ccac98d7" providerId="ADAL" clId="{4DC4C082-BB22-864C-89FC-6DF747852F68}" dt="2022-08-30T10:21:54.439" v="356" actId="208"/>
          <ac:spMkLst>
            <pc:docMk/>
            <pc:sldMk cId="2686265492" sldId="1553"/>
            <ac:spMk id="11" creationId="{2087E84D-5CAF-49F5-B3E1-F4960C6EF526}"/>
          </ac:spMkLst>
        </pc:spChg>
        <pc:spChg chg="mod">
          <ac:chgData name="Bergerud, Aina" userId="2677e807-db24-4432-afe9-f3a2ccac98d7" providerId="ADAL" clId="{4DC4C082-BB22-864C-89FC-6DF747852F68}" dt="2022-08-30T10:21:59.301" v="357" actId="207"/>
          <ac:spMkLst>
            <pc:docMk/>
            <pc:sldMk cId="2686265492" sldId="1553"/>
            <ac:spMk id="12" creationId="{2EEA2A24-D739-4E6E-9997-1E10F55DDE51}"/>
          </ac:spMkLst>
        </pc:spChg>
        <pc:spChg chg="mod">
          <ac:chgData name="Bergerud, Aina" userId="2677e807-db24-4432-afe9-f3a2ccac98d7" providerId="ADAL" clId="{4DC4C082-BB22-864C-89FC-6DF747852F68}" dt="2022-08-30T10:22:18.327" v="362" actId="207"/>
          <ac:spMkLst>
            <pc:docMk/>
            <pc:sldMk cId="2686265492" sldId="1553"/>
            <ac:spMk id="13" creationId="{C05AADF5-919A-444D-8D19-599373EE3649}"/>
          </ac:spMkLst>
        </pc:spChg>
        <pc:spChg chg="mod">
          <ac:chgData name="Bergerud, Aina" userId="2677e807-db24-4432-afe9-f3a2ccac98d7" providerId="ADAL" clId="{4DC4C082-BB22-864C-89FC-6DF747852F68}" dt="2022-08-30T10:21:40.040" v="354" actId="2711"/>
          <ac:spMkLst>
            <pc:docMk/>
            <pc:sldMk cId="2686265492" sldId="1553"/>
            <ac:spMk id="14" creationId="{13349BBA-6ABF-4391-B786-9D3DAB1F19A8}"/>
          </ac:spMkLst>
        </pc:spChg>
        <pc:spChg chg="mod">
          <ac:chgData name="Bergerud, Aina" userId="2677e807-db24-4432-afe9-f3a2ccac98d7" providerId="ADAL" clId="{4DC4C082-BB22-864C-89FC-6DF747852F68}" dt="2022-08-30T10:21:40.040" v="354" actId="2711"/>
          <ac:spMkLst>
            <pc:docMk/>
            <pc:sldMk cId="2686265492" sldId="1553"/>
            <ac:spMk id="15" creationId="{DE3CCC62-B4B6-484C-958B-B103956BBCDA}"/>
          </ac:spMkLst>
        </pc:spChg>
        <pc:spChg chg="mod">
          <ac:chgData name="Bergerud, Aina" userId="2677e807-db24-4432-afe9-f3a2ccac98d7" providerId="ADAL" clId="{4DC4C082-BB22-864C-89FC-6DF747852F68}" dt="2022-08-30T10:21:40.040" v="354" actId="2711"/>
          <ac:spMkLst>
            <pc:docMk/>
            <pc:sldMk cId="2686265492" sldId="1553"/>
            <ac:spMk id="16" creationId="{90BBC7F4-C5F9-4C6C-814F-5DEAC1F78953}"/>
          </ac:spMkLst>
        </pc:spChg>
        <pc:spChg chg="mod">
          <ac:chgData name="Bergerud, Aina" userId="2677e807-db24-4432-afe9-f3a2ccac98d7" providerId="ADAL" clId="{4DC4C082-BB22-864C-89FC-6DF747852F68}" dt="2022-08-30T10:21:40.040" v="354" actId="2711"/>
          <ac:spMkLst>
            <pc:docMk/>
            <pc:sldMk cId="2686265492" sldId="1553"/>
            <ac:spMk id="17" creationId="{BEBD2CD7-5EDB-46B5-9684-04AE23E82D95}"/>
          </ac:spMkLst>
        </pc:spChg>
        <pc:spChg chg="mod">
          <ac:chgData name="Bergerud, Aina" userId="2677e807-db24-4432-afe9-f3a2ccac98d7" providerId="ADAL" clId="{4DC4C082-BB22-864C-89FC-6DF747852F68}" dt="2022-08-30T10:21:40.040" v="354" actId="2711"/>
          <ac:spMkLst>
            <pc:docMk/>
            <pc:sldMk cId="2686265492" sldId="1553"/>
            <ac:spMk id="18" creationId="{F387A1FF-7A18-4EBB-A425-23295AF11BB0}"/>
          </ac:spMkLst>
        </pc:spChg>
        <pc:spChg chg="mod">
          <ac:chgData name="Bergerud, Aina" userId="2677e807-db24-4432-afe9-f3a2ccac98d7" providerId="ADAL" clId="{4DC4C082-BB22-864C-89FC-6DF747852F68}" dt="2022-08-30T10:22:08.673" v="359" actId="207"/>
          <ac:spMkLst>
            <pc:docMk/>
            <pc:sldMk cId="2686265492" sldId="1553"/>
            <ac:spMk id="19" creationId="{BAEB0C0E-E78B-426F-9E41-9CA10891D898}"/>
          </ac:spMkLst>
        </pc:spChg>
        <pc:spChg chg="mod">
          <ac:chgData name="Bergerud, Aina" userId="2677e807-db24-4432-afe9-f3a2ccac98d7" providerId="ADAL" clId="{4DC4C082-BB22-864C-89FC-6DF747852F68}" dt="2022-08-30T10:21:40.040" v="354" actId="2711"/>
          <ac:spMkLst>
            <pc:docMk/>
            <pc:sldMk cId="2686265492" sldId="1553"/>
            <ac:spMk id="20" creationId="{2D343C60-5937-4758-A8D9-FC9154EE8577}"/>
          </ac:spMkLst>
        </pc:spChg>
        <pc:spChg chg="mod">
          <ac:chgData name="Bergerud, Aina" userId="2677e807-db24-4432-afe9-f3a2ccac98d7" providerId="ADAL" clId="{4DC4C082-BB22-864C-89FC-6DF747852F68}" dt="2022-08-30T10:21:40.040" v="354" actId="2711"/>
          <ac:spMkLst>
            <pc:docMk/>
            <pc:sldMk cId="2686265492" sldId="1553"/>
            <ac:spMk id="21" creationId="{7A83AC1D-FBC8-43AF-90BD-B61091EC40F5}"/>
          </ac:spMkLst>
        </pc:spChg>
        <pc:spChg chg="mod">
          <ac:chgData name="Bergerud, Aina" userId="2677e807-db24-4432-afe9-f3a2ccac98d7" providerId="ADAL" clId="{4DC4C082-BB22-864C-89FC-6DF747852F68}" dt="2022-08-30T10:21:40.040" v="354" actId="2711"/>
          <ac:spMkLst>
            <pc:docMk/>
            <pc:sldMk cId="2686265492" sldId="1553"/>
            <ac:spMk id="22" creationId="{70F344C5-5B9C-4291-BAAC-821D8DA33887}"/>
          </ac:spMkLst>
        </pc:spChg>
        <pc:spChg chg="mod">
          <ac:chgData name="Bergerud, Aina" userId="2677e807-db24-4432-afe9-f3a2ccac98d7" providerId="ADAL" clId="{4DC4C082-BB22-864C-89FC-6DF747852F68}" dt="2022-08-30T10:21:40.040" v="354" actId="2711"/>
          <ac:spMkLst>
            <pc:docMk/>
            <pc:sldMk cId="2686265492" sldId="1553"/>
            <ac:spMk id="23" creationId="{EA543494-B181-4EB2-BAA7-BECF07EB0689}"/>
          </ac:spMkLst>
        </pc:spChg>
        <pc:spChg chg="mod">
          <ac:chgData name="Bergerud, Aina" userId="2677e807-db24-4432-afe9-f3a2ccac98d7" providerId="ADAL" clId="{4DC4C082-BB22-864C-89FC-6DF747852F68}" dt="2022-08-30T10:21:40.040" v="354" actId="2711"/>
          <ac:spMkLst>
            <pc:docMk/>
            <pc:sldMk cId="2686265492" sldId="1553"/>
            <ac:spMk id="24" creationId="{962FEAD9-2094-4C06-B537-8444376F25C5}"/>
          </ac:spMkLst>
        </pc:spChg>
        <pc:spChg chg="mod">
          <ac:chgData name="Bergerud, Aina" userId="2677e807-db24-4432-afe9-f3a2ccac98d7" providerId="ADAL" clId="{4DC4C082-BB22-864C-89FC-6DF747852F68}" dt="2022-08-30T10:22:23.583" v="364" actId="207"/>
          <ac:spMkLst>
            <pc:docMk/>
            <pc:sldMk cId="2686265492" sldId="1553"/>
            <ac:spMk id="25" creationId="{940D53F1-396A-4E80-88FD-F9D4CBD7725D}"/>
          </ac:spMkLst>
        </pc:spChg>
        <pc:spChg chg="mod">
          <ac:chgData name="Bergerud, Aina" userId="2677e807-db24-4432-afe9-f3a2ccac98d7" providerId="ADAL" clId="{4DC4C082-BB22-864C-89FC-6DF747852F68}" dt="2022-08-30T10:21:40.040" v="354" actId="2711"/>
          <ac:spMkLst>
            <pc:docMk/>
            <pc:sldMk cId="2686265492" sldId="1553"/>
            <ac:spMk id="26" creationId="{DE552884-DE2B-498C-9B20-A776412585EC}"/>
          </ac:spMkLst>
        </pc:spChg>
        <pc:spChg chg="mod">
          <ac:chgData name="Bergerud, Aina" userId="2677e807-db24-4432-afe9-f3a2ccac98d7" providerId="ADAL" clId="{4DC4C082-BB22-864C-89FC-6DF747852F68}" dt="2022-08-30T10:21:40.040" v="354" actId="2711"/>
          <ac:spMkLst>
            <pc:docMk/>
            <pc:sldMk cId="2686265492" sldId="1553"/>
            <ac:spMk id="27" creationId="{897057C6-BC45-4F48-8F3F-DF8B89CE1C27}"/>
          </ac:spMkLst>
        </pc:spChg>
        <pc:spChg chg="mod">
          <ac:chgData name="Bergerud, Aina" userId="2677e807-db24-4432-afe9-f3a2ccac98d7" providerId="ADAL" clId="{4DC4C082-BB22-864C-89FC-6DF747852F68}" dt="2022-08-30T10:21:40.040" v="354" actId="2711"/>
          <ac:spMkLst>
            <pc:docMk/>
            <pc:sldMk cId="2686265492" sldId="1553"/>
            <ac:spMk id="28" creationId="{DB7A6DA0-D68B-42B5-BD00-231CAC44881D}"/>
          </ac:spMkLst>
        </pc:spChg>
        <pc:spChg chg="mod">
          <ac:chgData name="Bergerud, Aina" userId="2677e807-db24-4432-afe9-f3a2ccac98d7" providerId="ADAL" clId="{4DC4C082-BB22-864C-89FC-6DF747852F68}" dt="2022-08-30T10:21:40.040" v="354" actId="2711"/>
          <ac:spMkLst>
            <pc:docMk/>
            <pc:sldMk cId="2686265492" sldId="1553"/>
            <ac:spMk id="29" creationId="{9B7FCFD3-39CB-45B3-B4A8-0DE6785A0FCB}"/>
          </ac:spMkLst>
        </pc:spChg>
        <pc:spChg chg="mod">
          <ac:chgData name="Bergerud, Aina" userId="2677e807-db24-4432-afe9-f3a2ccac98d7" providerId="ADAL" clId="{4DC4C082-BB22-864C-89FC-6DF747852F68}" dt="2022-08-30T10:21:40.040" v="354" actId="2711"/>
          <ac:spMkLst>
            <pc:docMk/>
            <pc:sldMk cId="2686265492" sldId="1553"/>
            <ac:spMk id="30" creationId="{1FDD5E20-449B-425B-B435-8C9878F8C68E}"/>
          </ac:spMkLst>
        </pc:spChg>
        <pc:spChg chg="mod">
          <ac:chgData name="Bergerud, Aina" userId="2677e807-db24-4432-afe9-f3a2ccac98d7" providerId="ADAL" clId="{4DC4C082-BB22-864C-89FC-6DF747852F68}" dt="2022-08-30T10:21:40.040" v="354" actId="2711"/>
          <ac:spMkLst>
            <pc:docMk/>
            <pc:sldMk cId="2686265492" sldId="1553"/>
            <ac:spMk id="31" creationId="{3ABED2AB-20B6-42A0-8836-723119F04A24}"/>
          </ac:spMkLst>
        </pc:spChg>
        <pc:spChg chg="mod">
          <ac:chgData name="Bergerud, Aina" userId="2677e807-db24-4432-afe9-f3a2ccac98d7" providerId="ADAL" clId="{4DC4C082-BB22-864C-89FC-6DF747852F68}" dt="2022-08-30T10:21:40.040" v="354" actId="2711"/>
          <ac:spMkLst>
            <pc:docMk/>
            <pc:sldMk cId="2686265492" sldId="1553"/>
            <ac:spMk id="32" creationId="{05627A2C-B6B9-41C6-82A2-09BC7E967E28}"/>
          </ac:spMkLst>
        </pc:spChg>
        <pc:spChg chg="mod">
          <ac:chgData name="Bergerud, Aina" userId="2677e807-db24-4432-afe9-f3a2ccac98d7" providerId="ADAL" clId="{4DC4C082-BB22-864C-89FC-6DF747852F68}" dt="2022-08-30T10:22:21.016" v="363" actId="207"/>
          <ac:spMkLst>
            <pc:docMk/>
            <pc:sldMk cId="2686265492" sldId="1553"/>
            <ac:spMk id="33" creationId="{CC700575-9FA1-4872-A3C6-E84196CEC4D8}"/>
          </ac:spMkLst>
        </pc:spChg>
        <pc:spChg chg="mod">
          <ac:chgData name="Bergerud, Aina" userId="2677e807-db24-4432-afe9-f3a2ccac98d7" providerId="ADAL" clId="{4DC4C082-BB22-864C-89FC-6DF747852F68}" dt="2022-08-30T10:21:40.040" v="354" actId="2711"/>
          <ac:spMkLst>
            <pc:docMk/>
            <pc:sldMk cId="2686265492" sldId="1553"/>
            <ac:spMk id="34" creationId="{6F51875A-A04D-40F6-B1F5-A4F0498C8F82}"/>
          </ac:spMkLst>
        </pc:spChg>
        <pc:spChg chg="mod">
          <ac:chgData name="Bergerud, Aina" userId="2677e807-db24-4432-afe9-f3a2ccac98d7" providerId="ADAL" clId="{4DC4C082-BB22-864C-89FC-6DF747852F68}" dt="2022-08-30T10:21:40.040" v="354" actId="2711"/>
          <ac:spMkLst>
            <pc:docMk/>
            <pc:sldMk cId="2686265492" sldId="1553"/>
            <ac:spMk id="35" creationId="{7DF0B720-AFC4-4BE9-96B6-FF0E4ECB2417}"/>
          </ac:spMkLst>
        </pc:spChg>
        <pc:spChg chg="mod">
          <ac:chgData name="Bergerud, Aina" userId="2677e807-db24-4432-afe9-f3a2ccac98d7" providerId="ADAL" clId="{4DC4C082-BB22-864C-89FC-6DF747852F68}" dt="2022-08-30T10:21:40.040" v="354" actId="2711"/>
          <ac:spMkLst>
            <pc:docMk/>
            <pc:sldMk cId="2686265492" sldId="1553"/>
            <ac:spMk id="36" creationId="{49AF7688-3366-4D57-98A3-511C37BCC0B9}"/>
          </ac:spMkLst>
        </pc:spChg>
        <pc:spChg chg="mod">
          <ac:chgData name="Bergerud, Aina" userId="2677e807-db24-4432-afe9-f3a2ccac98d7" providerId="ADAL" clId="{4DC4C082-BB22-864C-89FC-6DF747852F68}" dt="2022-08-30T10:21:40.040" v="354" actId="2711"/>
          <ac:spMkLst>
            <pc:docMk/>
            <pc:sldMk cId="2686265492" sldId="1553"/>
            <ac:spMk id="37" creationId="{448EBB4E-645F-4756-9C4C-73CBE9989C8D}"/>
          </ac:spMkLst>
        </pc:spChg>
        <pc:spChg chg="mod">
          <ac:chgData name="Bergerud, Aina" userId="2677e807-db24-4432-afe9-f3a2ccac98d7" providerId="ADAL" clId="{4DC4C082-BB22-864C-89FC-6DF747852F68}" dt="2022-08-30T10:21:40.040" v="354" actId="2711"/>
          <ac:spMkLst>
            <pc:docMk/>
            <pc:sldMk cId="2686265492" sldId="1553"/>
            <ac:spMk id="38" creationId="{8408AFF8-3093-463F-AA87-955E431A77A6}"/>
          </ac:spMkLst>
        </pc:spChg>
        <pc:spChg chg="mod">
          <ac:chgData name="Bergerud, Aina" userId="2677e807-db24-4432-afe9-f3a2ccac98d7" providerId="ADAL" clId="{4DC4C082-BB22-864C-89FC-6DF747852F68}" dt="2022-08-30T10:21:40.040" v="354" actId="2711"/>
          <ac:spMkLst>
            <pc:docMk/>
            <pc:sldMk cId="2686265492" sldId="1553"/>
            <ac:spMk id="39" creationId="{707D2405-D1FF-490E-8B04-94B1E07EE296}"/>
          </ac:spMkLst>
        </pc:spChg>
        <pc:spChg chg="mod">
          <ac:chgData name="Bergerud, Aina" userId="2677e807-db24-4432-afe9-f3a2ccac98d7" providerId="ADAL" clId="{4DC4C082-BB22-864C-89FC-6DF747852F68}" dt="2022-08-30T10:21:40.040" v="354" actId="2711"/>
          <ac:spMkLst>
            <pc:docMk/>
            <pc:sldMk cId="2686265492" sldId="1553"/>
            <ac:spMk id="40" creationId="{CD7C97FC-7C48-4846-AC62-DD17DA90C0C3}"/>
          </ac:spMkLst>
        </pc:spChg>
        <pc:spChg chg="mod">
          <ac:chgData name="Bergerud, Aina" userId="2677e807-db24-4432-afe9-f3a2ccac98d7" providerId="ADAL" clId="{4DC4C082-BB22-864C-89FC-6DF747852F68}" dt="2022-08-30T10:22:15.623" v="361" actId="207"/>
          <ac:spMkLst>
            <pc:docMk/>
            <pc:sldMk cId="2686265492" sldId="1553"/>
            <ac:spMk id="41" creationId="{B150B510-6B78-4841-9FE3-1BDBFD66EA4A}"/>
          </ac:spMkLst>
        </pc:spChg>
        <pc:spChg chg="mod">
          <ac:chgData name="Bergerud, Aina" userId="2677e807-db24-4432-afe9-f3a2ccac98d7" providerId="ADAL" clId="{4DC4C082-BB22-864C-89FC-6DF747852F68}" dt="2022-08-30T10:22:12.174" v="360" actId="207"/>
          <ac:spMkLst>
            <pc:docMk/>
            <pc:sldMk cId="2686265492" sldId="1553"/>
            <ac:spMk id="42" creationId="{758FEADB-0305-45F5-AF58-61DAEA2B3AD7}"/>
          </ac:spMkLst>
        </pc:spChg>
        <pc:spChg chg="mod">
          <ac:chgData name="Bergerud, Aina" userId="2677e807-db24-4432-afe9-f3a2ccac98d7" providerId="ADAL" clId="{4DC4C082-BB22-864C-89FC-6DF747852F68}" dt="2022-08-30T10:21:40.040" v="354" actId="2711"/>
          <ac:spMkLst>
            <pc:docMk/>
            <pc:sldMk cId="2686265492" sldId="1553"/>
            <ac:spMk id="43" creationId="{647FF25F-A5CB-47B0-AF68-97F86673DAE9}"/>
          </ac:spMkLst>
        </pc:spChg>
        <pc:spChg chg="mod">
          <ac:chgData name="Bergerud, Aina" userId="2677e807-db24-4432-afe9-f3a2ccac98d7" providerId="ADAL" clId="{4DC4C082-BB22-864C-89FC-6DF747852F68}" dt="2022-08-30T10:21:40.040" v="354" actId="2711"/>
          <ac:spMkLst>
            <pc:docMk/>
            <pc:sldMk cId="2686265492" sldId="1553"/>
            <ac:spMk id="44" creationId="{32A31597-B41A-4FC3-A500-A92FA6CB4F6A}"/>
          </ac:spMkLst>
        </pc:spChg>
        <pc:spChg chg="mod">
          <ac:chgData name="Bergerud, Aina" userId="2677e807-db24-4432-afe9-f3a2ccac98d7" providerId="ADAL" clId="{4DC4C082-BB22-864C-89FC-6DF747852F68}" dt="2022-08-30T10:21:40.040" v="354" actId="2711"/>
          <ac:spMkLst>
            <pc:docMk/>
            <pc:sldMk cId="2686265492" sldId="1553"/>
            <ac:spMk id="45" creationId="{C1032671-03A6-498F-B686-8D668DB20A06}"/>
          </ac:spMkLst>
        </pc:spChg>
        <pc:spChg chg="mod">
          <ac:chgData name="Bergerud, Aina" userId="2677e807-db24-4432-afe9-f3a2ccac98d7" providerId="ADAL" clId="{4DC4C082-BB22-864C-89FC-6DF747852F68}" dt="2022-08-30T10:21:40.040" v="354" actId="2711"/>
          <ac:spMkLst>
            <pc:docMk/>
            <pc:sldMk cId="2686265492" sldId="1553"/>
            <ac:spMk id="46" creationId="{BA51A5C0-81CF-4C35-BF87-CD4B7680DE64}"/>
          </ac:spMkLst>
        </pc:spChg>
        <pc:spChg chg="mod">
          <ac:chgData name="Bergerud, Aina" userId="2677e807-db24-4432-afe9-f3a2ccac98d7" providerId="ADAL" clId="{4DC4C082-BB22-864C-89FC-6DF747852F68}" dt="2022-08-30T10:21:40.040" v="354" actId="2711"/>
          <ac:spMkLst>
            <pc:docMk/>
            <pc:sldMk cId="2686265492" sldId="1553"/>
            <ac:spMk id="47" creationId="{817523B3-8256-4434-A818-F918E0C6D210}"/>
          </ac:spMkLst>
        </pc:spChg>
        <pc:spChg chg="mod">
          <ac:chgData name="Bergerud, Aina" userId="2677e807-db24-4432-afe9-f3a2ccac98d7" providerId="ADAL" clId="{4DC4C082-BB22-864C-89FC-6DF747852F68}" dt="2022-08-30T10:21:40.040" v="354" actId="2711"/>
          <ac:spMkLst>
            <pc:docMk/>
            <pc:sldMk cId="2686265492" sldId="1553"/>
            <ac:spMk id="48" creationId="{305D02D0-738B-4269-BB79-0966B448D5D9}"/>
          </ac:spMkLst>
        </pc:spChg>
        <pc:spChg chg="mod">
          <ac:chgData name="Bergerud, Aina" userId="2677e807-db24-4432-afe9-f3a2ccac98d7" providerId="ADAL" clId="{4DC4C082-BB22-864C-89FC-6DF747852F68}" dt="2022-08-30T10:21:40.040" v="354" actId="2711"/>
          <ac:spMkLst>
            <pc:docMk/>
            <pc:sldMk cId="2686265492" sldId="1553"/>
            <ac:spMk id="49" creationId="{BB2BB4DC-F3C6-448D-980D-9FC7CD2D65C1}"/>
          </ac:spMkLst>
        </pc:spChg>
        <pc:spChg chg="mod">
          <ac:chgData name="Bergerud, Aina" userId="2677e807-db24-4432-afe9-f3a2ccac98d7" providerId="ADAL" clId="{4DC4C082-BB22-864C-89FC-6DF747852F68}" dt="2022-08-30T10:21:43.009" v="355" actId="207"/>
          <ac:spMkLst>
            <pc:docMk/>
            <pc:sldMk cId="2686265492" sldId="1553"/>
            <ac:spMk id="50" creationId="{C582CE2D-014A-4601-8A38-79A55CC92864}"/>
          </ac:spMkLst>
        </pc:spChg>
        <pc:grpChg chg="mod">
          <ac:chgData name="Bergerud, Aina" userId="2677e807-db24-4432-afe9-f3a2ccac98d7" providerId="ADAL" clId="{4DC4C082-BB22-864C-89FC-6DF747852F68}" dt="2022-08-30T10:21:40.040" v="354" actId="2711"/>
          <ac:grpSpMkLst>
            <pc:docMk/>
            <pc:sldMk cId="2686265492" sldId="1553"/>
            <ac:grpSpMk id="7" creationId="{564EEDB7-FE11-46C9-9F5D-360477E43668}"/>
          </ac:grpSpMkLst>
        </pc:grpChg>
      </pc:sldChg>
      <pc:sldChg chg="addSp delSp modSp mod modShow">
        <pc:chgData name="Bergerud, Aina" userId="2677e807-db24-4432-afe9-f3a2ccac98d7" providerId="ADAL" clId="{4DC4C082-BB22-864C-89FC-6DF747852F68}" dt="2022-08-31T10:45:56.380" v="486" actId="478"/>
        <pc:sldMkLst>
          <pc:docMk/>
          <pc:sldMk cId="470462509" sldId="1555"/>
        </pc:sldMkLst>
        <pc:spChg chg="add del mod">
          <ac:chgData name="Bergerud, Aina" userId="2677e807-db24-4432-afe9-f3a2ccac98d7" providerId="ADAL" clId="{4DC4C082-BB22-864C-89FC-6DF747852F68}" dt="2022-08-31T10:20:37.035" v="465" actId="478"/>
          <ac:spMkLst>
            <pc:docMk/>
            <pc:sldMk cId="470462509" sldId="1555"/>
            <ac:spMk id="6" creationId="{C34E6E8C-8B39-5359-89E9-8890C30A89DE}"/>
          </ac:spMkLst>
        </pc:spChg>
        <pc:spChg chg="add del mod">
          <ac:chgData name="Bergerud, Aina" userId="2677e807-db24-4432-afe9-f3a2ccac98d7" providerId="ADAL" clId="{4DC4C082-BB22-864C-89FC-6DF747852F68}" dt="2022-08-31T10:45:56.380" v="486" actId="478"/>
          <ac:spMkLst>
            <pc:docMk/>
            <pc:sldMk cId="470462509" sldId="1555"/>
            <ac:spMk id="9" creationId="{947EE14F-7C9A-A12C-8E7B-394338EE7A95}"/>
          </ac:spMkLst>
        </pc:spChg>
        <pc:spChg chg="mod">
          <ac:chgData name="Bergerud, Aina" userId="2677e807-db24-4432-afe9-f3a2ccac98d7" providerId="ADAL" clId="{4DC4C082-BB22-864C-89FC-6DF747852F68}" dt="2022-08-12T10:19:04.677" v="96" actId="20577"/>
          <ac:spMkLst>
            <pc:docMk/>
            <pc:sldMk cId="470462509" sldId="1555"/>
            <ac:spMk id="15" creationId="{3FD5D112-11E8-4222-B3A1-B9A7ED398327}"/>
          </ac:spMkLst>
        </pc:spChg>
        <pc:spChg chg="mod">
          <ac:chgData name="Bergerud, Aina" userId="2677e807-db24-4432-afe9-f3a2ccac98d7" providerId="ADAL" clId="{4DC4C082-BB22-864C-89FC-6DF747852F68}" dt="2022-08-31T10:23:42.321" v="469" actId="207"/>
          <ac:spMkLst>
            <pc:docMk/>
            <pc:sldMk cId="470462509" sldId="1555"/>
            <ac:spMk id="17" creationId="{1C5A6BF5-4C25-47CC-9C00-1487CF32C787}"/>
          </ac:spMkLst>
        </pc:spChg>
        <pc:spChg chg="mod">
          <ac:chgData name="Bergerud, Aina" userId="2677e807-db24-4432-afe9-f3a2ccac98d7" providerId="ADAL" clId="{4DC4C082-BB22-864C-89FC-6DF747852F68}" dt="2022-08-30T10:10:29.669" v="301" actId="207"/>
          <ac:spMkLst>
            <pc:docMk/>
            <pc:sldMk cId="470462509" sldId="1555"/>
            <ac:spMk id="18" creationId="{F5EE1A52-B787-4005-9065-15FFCBD4ABBD}"/>
          </ac:spMkLst>
        </pc:spChg>
        <pc:spChg chg="mod">
          <ac:chgData name="Bergerud, Aina" userId="2677e807-db24-4432-afe9-f3a2ccac98d7" providerId="ADAL" clId="{4DC4C082-BB22-864C-89FC-6DF747852F68}" dt="2022-08-31T10:24:00.804" v="474" actId="207"/>
          <ac:spMkLst>
            <pc:docMk/>
            <pc:sldMk cId="470462509" sldId="1555"/>
            <ac:spMk id="19" creationId="{0FEDD821-A542-41B1-A995-B4DC19D05B41}"/>
          </ac:spMkLst>
        </pc:spChg>
        <pc:spChg chg="mod">
          <ac:chgData name="Bergerud, Aina" userId="2677e807-db24-4432-afe9-f3a2ccac98d7" providerId="ADAL" clId="{4DC4C082-BB22-864C-89FC-6DF747852F68}" dt="2022-08-31T10:23:42.321" v="469" actId="207"/>
          <ac:spMkLst>
            <pc:docMk/>
            <pc:sldMk cId="470462509" sldId="1555"/>
            <ac:spMk id="20" creationId="{438F23E0-17A4-4AC0-A0E1-371B7C06CC9F}"/>
          </ac:spMkLst>
        </pc:spChg>
        <pc:spChg chg="mod">
          <ac:chgData name="Bergerud, Aina" userId="2677e807-db24-4432-afe9-f3a2ccac98d7" providerId="ADAL" clId="{4DC4C082-BB22-864C-89FC-6DF747852F68}" dt="2022-08-30T10:12:24.517" v="307" actId="207"/>
          <ac:spMkLst>
            <pc:docMk/>
            <pc:sldMk cId="470462509" sldId="1555"/>
            <ac:spMk id="24" creationId="{7D1F5252-4955-498C-A087-2290085740F7}"/>
          </ac:spMkLst>
        </pc:spChg>
        <pc:spChg chg="mod">
          <ac:chgData name="Bergerud, Aina" userId="2677e807-db24-4432-afe9-f3a2ccac98d7" providerId="ADAL" clId="{4DC4C082-BB22-864C-89FC-6DF747852F68}" dt="2022-08-30T10:12:24.517" v="307" actId="207"/>
          <ac:spMkLst>
            <pc:docMk/>
            <pc:sldMk cId="470462509" sldId="1555"/>
            <ac:spMk id="25" creationId="{3398C38E-6DC0-4D3C-AFC4-D632B18C4771}"/>
          </ac:spMkLst>
        </pc:spChg>
        <pc:spChg chg="mod">
          <ac:chgData name="Bergerud, Aina" userId="2677e807-db24-4432-afe9-f3a2ccac98d7" providerId="ADAL" clId="{4DC4C082-BB22-864C-89FC-6DF747852F68}" dt="2022-08-30T10:12:24.517" v="307" actId="207"/>
          <ac:spMkLst>
            <pc:docMk/>
            <pc:sldMk cId="470462509" sldId="1555"/>
            <ac:spMk id="26" creationId="{D735EB01-A759-42B0-8EDA-97DD9C680CA2}"/>
          </ac:spMkLst>
        </pc:spChg>
        <pc:spChg chg="mod">
          <ac:chgData name="Bergerud, Aina" userId="2677e807-db24-4432-afe9-f3a2ccac98d7" providerId="ADAL" clId="{4DC4C082-BB22-864C-89FC-6DF747852F68}" dt="2022-08-31T10:23:42.321" v="469" actId="207"/>
          <ac:spMkLst>
            <pc:docMk/>
            <pc:sldMk cId="470462509" sldId="1555"/>
            <ac:spMk id="40" creationId="{F85EB5F8-370D-479F-B30A-CF06249C17AC}"/>
          </ac:spMkLst>
        </pc:spChg>
        <pc:spChg chg="mod">
          <ac:chgData name="Bergerud, Aina" userId="2677e807-db24-4432-afe9-f3a2ccac98d7" providerId="ADAL" clId="{4DC4C082-BB22-864C-89FC-6DF747852F68}" dt="2022-08-31T10:23:33.744" v="468" actId="207"/>
          <ac:spMkLst>
            <pc:docMk/>
            <pc:sldMk cId="470462509" sldId="1555"/>
            <ac:spMk id="45" creationId="{02070E27-86DA-4DA7-995B-88466FB90163}"/>
          </ac:spMkLst>
        </pc:spChg>
        <pc:spChg chg="mod">
          <ac:chgData name="Bergerud, Aina" userId="2677e807-db24-4432-afe9-f3a2ccac98d7" providerId="ADAL" clId="{4DC4C082-BB22-864C-89FC-6DF747852F68}" dt="2022-08-12T10:19:01.332" v="95" actId="20577"/>
          <ac:spMkLst>
            <pc:docMk/>
            <pc:sldMk cId="470462509" sldId="1555"/>
            <ac:spMk id="48" creationId="{774E6A6C-36AA-4D3D-8590-1B6E1E10B81C}"/>
          </ac:spMkLst>
        </pc:spChg>
        <pc:picChg chg="add del mod">
          <ac:chgData name="Bergerud, Aina" userId="2677e807-db24-4432-afe9-f3a2ccac98d7" providerId="ADAL" clId="{4DC4C082-BB22-864C-89FC-6DF747852F68}" dt="2022-08-31T10:25:52.272" v="478" actId="478"/>
          <ac:picMkLst>
            <pc:docMk/>
            <pc:sldMk cId="470462509" sldId="1555"/>
            <ac:picMk id="8" creationId="{BA2B8DB9-C7AD-AA94-6935-05A0D215EEB9}"/>
          </ac:picMkLst>
        </pc:picChg>
      </pc:sldChg>
      <pc:sldChg chg="modSp mod">
        <pc:chgData name="Bergerud, Aina" userId="2677e807-db24-4432-afe9-f3a2ccac98d7" providerId="ADAL" clId="{4DC4C082-BB22-864C-89FC-6DF747852F68}" dt="2022-08-12T09:00:02.730" v="45" actId="1076"/>
        <pc:sldMkLst>
          <pc:docMk/>
          <pc:sldMk cId="3983524642" sldId="2076138056"/>
        </pc:sldMkLst>
        <pc:picChg chg="mod">
          <ac:chgData name="Bergerud, Aina" userId="2677e807-db24-4432-afe9-f3a2ccac98d7" providerId="ADAL" clId="{4DC4C082-BB22-864C-89FC-6DF747852F68}" dt="2022-08-12T08:59:57.880" v="43" actId="1076"/>
          <ac:picMkLst>
            <pc:docMk/>
            <pc:sldMk cId="3983524642" sldId="2076138056"/>
            <ac:picMk id="5" creationId="{A1DE4D85-69A8-47C4-9DA6-1BC645C99BEE}"/>
          </ac:picMkLst>
        </pc:picChg>
        <pc:picChg chg="mod">
          <ac:chgData name="Bergerud, Aina" userId="2677e807-db24-4432-afe9-f3a2ccac98d7" providerId="ADAL" clId="{4DC4C082-BB22-864C-89FC-6DF747852F68}" dt="2022-08-12T09:00:02.730" v="45" actId="1076"/>
          <ac:picMkLst>
            <pc:docMk/>
            <pc:sldMk cId="3983524642" sldId="2076138056"/>
            <ac:picMk id="7" creationId="{F301EAC9-33CE-43F2-8296-C25DEB38EBED}"/>
          </ac:picMkLst>
        </pc:picChg>
        <pc:picChg chg="mod">
          <ac:chgData name="Bergerud, Aina" userId="2677e807-db24-4432-afe9-f3a2ccac98d7" providerId="ADAL" clId="{4DC4C082-BB22-864C-89FC-6DF747852F68}" dt="2022-08-12T09:00:00.466" v="44" actId="1076"/>
          <ac:picMkLst>
            <pc:docMk/>
            <pc:sldMk cId="3983524642" sldId="2076138056"/>
            <ac:picMk id="9" creationId="{D1D85BCC-AA3C-4B79-9FCA-7E35B38B4D65}"/>
          </ac:picMkLst>
        </pc:picChg>
        <pc:picChg chg="mod">
          <ac:chgData name="Bergerud, Aina" userId="2677e807-db24-4432-afe9-f3a2ccac98d7" providerId="ADAL" clId="{4DC4C082-BB22-864C-89FC-6DF747852F68}" dt="2022-08-12T08:59:43.430" v="38" actId="1076"/>
          <ac:picMkLst>
            <pc:docMk/>
            <pc:sldMk cId="3983524642" sldId="2076138056"/>
            <ac:picMk id="11" creationId="{B1867DD6-DAAB-4EDC-B25E-B6E484425F59}"/>
          </ac:picMkLst>
        </pc:picChg>
        <pc:picChg chg="mod">
          <ac:chgData name="Bergerud, Aina" userId="2677e807-db24-4432-afe9-f3a2ccac98d7" providerId="ADAL" clId="{4DC4C082-BB22-864C-89FC-6DF747852F68}" dt="2022-08-12T08:59:47.601" v="40" actId="1076"/>
          <ac:picMkLst>
            <pc:docMk/>
            <pc:sldMk cId="3983524642" sldId="2076138056"/>
            <ac:picMk id="12" creationId="{6C63B953-043D-4EB0-965D-5FC0506345D5}"/>
          </ac:picMkLst>
        </pc:picChg>
        <pc:picChg chg="mod">
          <ac:chgData name="Bergerud, Aina" userId="2677e807-db24-4432-afe9-f3a2ccac98d7" providerId="ADAL" clId="{4DC4C082-BB22-864C-89FC-6DF747852F68}" dt="2022-08-12T08:59:44.879" v="39" actId="1076"/>
          <ac:picMkLst>
            <pc:docMk/>
            <pc:sldMk cId="3983524642" sldId="2076138056"/>
            <ac:picMk id="14" creationId="{29FF2EBC-F691-4D9D-8B84-DE28E7D7723E}"/>
          </ac:picMkLst>
        </pc:picChg>
        <pc:picChg chg="mod">
          <ac:chgData name="Bergerud, Aina" userId="2677e807-db24-4432-afe9-f3a2ccac98d7" providerId="ADAL" clId="{4DC4C082-BB22-864C-89FC-6DF747852F68}" dt="2022-08-12T08:59:42.023" v="37" actId="1076"/>
          <ac:picMkLst>
            <pc:docMk/>
            <pc:sldMk cId="3983524642" sldId="2076138056"/>
            <ac:picMk id="15" creationId="{A1F1B5AE-48FE-4B87-9EE2-579B560CD449}"/>
          </ac:picMkLst>
        </pc:picChg>
        <pc:picChg chg="mod">
          <ac:chgData name="Bergerud, Aina" userId="2677e807-db24-4432-afe9-f3a2ccac98d7" providerId="ADAL" clId="{4DC4C082-BB22-864C-89FC-6DF747852F68}" dt="2022-08-12T08:59:27.777" v="32" actId="1076"/>
          <ac:picMkLst>
            <pc:docMk/>
            <pc:sldMk cId="3983524642" sldId="2076138056"/>
            <ac:picMk id="16" creationId="{5AA97942-D39D-4979-81CA-BA4FF63E8125}"/>
          </ac:picMkLst>
        </pc:picChg>
      </pc:sldChg>
      <pc:sldChg chg="modSp mod">
        <pc:chgData name="Bergerud, Aina" userId="2677e807-db24-4432-afe9-f3a2ccac98d7" providerId="ADAL" clId="{4DC4C082-BB22-864C-89FC-6DF747852F68}" dt="2022-08-30T10:23:46.425" v="373" actId="11530"/>
        <pc:sldMkLst>
          <pc:docMk/>
          <pc:sldMk cId="4071376480" sldId="2076138058"/>
        </pc:sldMkLst>
        <pc:spChg chg="mod">
          <ac:chgData name="Bergerud, Aina" userId="2677e807-db24-4432-afe9-f3a2ccac98d7" providerId="ADAL" clId="{4DC4C082-BB22-864C-89FC-6DF747852F68}" dt="2022-08-30T10:23:46.425" v="373" actId="11530"/>
          <ac:spMkLst>
            <pc:docMk/>
            <pc:sldMk cId="4071376480" sldId="2076138058"/>
            <ac:spMk id="2" creationId="{8008A2A3-F5B8-4EF8-AB3C-82B99D329A7C}"/>
          </ac:spMkLst>
        </pc:spChg>
        <pc:spChg chg="mod">
          <ac:chgData name="Bergerud, Aina" userId="2677e807-db24-4432-afe9-f3a2ccac98d7" providerId="ADAL" clId="{4DC4C082-BB22-864C-89FC-6DF747852F68}" dt="2022-08-12T10:19:30.491" v="100" actId="20577"/>
          <ac:spMkLst>
            <pc:docMk/>
            <pc:sldMk cId="4071376480" sldId="2076138058"/>
            <ac:spMk id="8" creationId="{0D9EB79D-5CC1-4B87-9198-16ED831A072F}"/>
          </ac:spMkLst>
        </pc:spChg>
        <pc:spChg chg="mod">
          <ac:chgData name="Bergerud, Aina" userId="2677e807-db24-4432-afe9-f3a2ccac98d7" providerId="ADAL" clId="{4DC4C082-BB22-864C-89FC-6DF747852F68}" dt="2022-08-30T10:23:46.425" v="373" actId="11530"/>
          <ac:spMkLst>
            <pc:docMk/>
            <pc:sldMk cId="4071376480" sldId="2076138058"/>
            <ac:spMk id="33" creationId="{BDC5CEF9-F6BF-4F9D-AA8F-7B5005A14366}"/>
          </ac:spMkLst>
        </pc:spChg>
        <pc:spChg chg="mod">
          <ac:chgData name="Bergerud, Aina" userId="2677e807-db24-4432-afe9-f3a2ccac98d7" providerId="ADAL" clId="{4DC4C082-BB22-864C-89FC-6DF747852F68}" dt="2022-08-30T10:23:46.425" v="373" actId="11530"/>
          <ac:spMkLst>
            <pc:docMk/>
            <pc:sldMk cId="4071376480" sldId="2076138058"/>
            <ac:spMk id="34" creationId="{931DDBFF-36FA-4BF0-BAA5-00CA1DD322C6}"/>
          </ac:spMkLst>
        </pc:spChg>
        <pc:spChg chg="mod">
          <ac:chgData name="Bergerud, Aina" userId="2677e807-db24-4432-afe9-f3a2ccac98d7" providerId="ADAL" clId="{4DC4C082-BB22-864C-89FC-6DF747852F68}" dt="2022-08-30T10:23:46.425" v="373" actId="11530"/>
          <ac:spMkLst>
            <pc:docMk/>
            <pc:sldMk cId="4071376480" sldId="2076138058"/>
            <ac:spMk id="35" creationId="{47652FC3-4C68-4FB3-B98B-9E22E24544A0}"/>
          </ac:spMkLst>
        </pc:spChg>
        <pc:spChg chg="mod">
          <ac:chgData name="Bergerud, Aina" userId="2677e807-db24-4432-afe9-f3a2ccac98d7" providerId="ADAL" clId="{4DC4C082-BB22-864C-89FC-6DF747852F68}" dt="2022-08-30T10:23:46.425" v="373" actId="11530"/>
          <ac:spMkLst>
            <pc:docMk/>
            <pc:sldMk cId="4071376480" sldId="2076138058"/>
            <ac:spMk id="36" creationId="{80C468B7-C36A-4191-9496-32BD18F3BAFF}"/>
          </ac:spMkLst>
        </pc:spChg>
      </pc:sldChg>
      <pc:sldChg chg="modSp mod">
        <pc:chgData name="Bergerud, Aina" userId="2677e807-db24-4432-afe9-f3a2ccac98d7" providerId="ADAL" clId="{4DC4C082-BB22-864C-89FC-6DF747852F68}" dt="2022-08-30T10:26:28.741" v="395" actId="108"/>
        <pc:sldMkLst>
          <pc:docMk/>
          <pc:sldMk cId="451510549" sldId="2076138062"/>
        </pc:sldMkLst>
        <pc:spChg chg="mod">
          <ac:chgData name="Bergerud, Aina" userId="2677e807-db24-4432-afe9-f3a2ccac98d7" providerId="ADAL" clId="{4DC4C082-BB22-864C-89FC-6DF747852F68}" dt="2022-08-30T10:26:28.741" v="395" actId="108"/>
          <ac:spMkLst>
            <pc:docMk/>
            <pc:sldMk cId="451510549" sldId="2076138062"/>
            <ac:spMk id="6" creationId="{1778663E-DD42-7CCA-B982-6421938144AB}"/>
          </ac:spMkLst>
        </pc:spChg>
      </pc:sldChg>
      <pc:sldChg chg="modSp mod">
        <pc:chgData name="Bergerud, Aina" userId="2677e807-db24-4432-afe9-f3a2ccac98d7" providerId="ADAL" clId="{4DC4C082-BB22-864C-89FC-6DF747852F68}" dt="2022-09-05T09:54:10.301" v="767"/>
        <pc:sldMkLst>
          <pc:docMk/>
          <pc:sldMk cId="494991839" sldId="2076138063"/>
        </pc:sldMkLst>
        <pc:spChg chg="mod">
          <ac:chgData name="Bergerud, Aina" userId="2677e807-db24-4432-afe9-f3a2ccac98d7" providerId="ADAL" clId="{4DC4C082-BB22-864C-89FC-6DF747852F68}" dt="2022-08-12T09:41:51.913" v="67" actId="20577"/>
          <ac:spMkLst>
            <pc:docMk/>
            <pc:sldMk cId="494991839" sldId="2076138063"/>
            <ac:spMk id="2" creationId="{AF12755C-0F2A-49FD-BF93-8BB699857440}"/>
          </ac:spMkLst>
        </pc:spChg>
        <pc:spChg chg="mod">
          <ac:chgData name="Bergerud, Aina" userId="2677e807-db24-4432-afe9-f3a2ccac98d7" providerId="ADAL" clId="{4DC4C082-BB22-864C-89FC-6DF747852F68}" dt="2022-08-30T09:59:07.221" v="247" actId="207"/>
          <ac:spMkLst>
            <pc:docMk/>
            <pc:sldMk cId="494991839" sldId="2076138063"/>
            <ac:spMk id="9" creationId="{810E166B-7C6F-4744-8CE6-9DA6F22DC9B9}"/>
          </ac:spMkLst>
        </pc:spChg>
        <pc:spChg chg="mod">
          <ac:chgData name="Bergerud, Aina" userId="2677e807-db24-4432-afe9-f3a2ccac98d7" providerId="ADAL" clId="{4DC4C082-BB22-864C-89FC-6DF747852F68}" dt="2022-08-30T07:35:50.501" v="184" actId="207"/>
          <ac:spMkLst>
            <pc:docMk/>
            <pc:sldMk cId="494991839" sldId="2076138063"/>
            <ac:spMk id="16" creationId="{46FAC8CB-EACE-4B33-B2DC-2079D10A9DC8}"/>
          </ac:spMkLst>
        </pc:spChg>
        <pc:spChg chg="mod">
          <ac:chgData name="Bergerud, Aina" userId="2677e807-db24-4432-afe9-f3a2ccac98d7" providerId="ADAL" clId="{4DC4C082-BB22-864C-89FC-6DF747852F68}" dt="2022-08-30T07:35:50.501" v="184" actId="207"/>
          <ac:spMkLst>
            <pc:docMk/>
            <pc:sldMk cId="494991839" sldId="2076138063"/>
            <ac:spMk id="22" creationId="{BE517F22-CAE0-4FCE-ABC6-4DAAC9900A32}"/>
          </ac:spMkLst>
        </pc:spChg>
        <pc:spChg chg="mod">
          <ac:chgData name="Bergerud, Aina" userId="2677e807-db24-4432-afe9-f3a2ccac98d7" providerId="ADAL" clId="{4DC4C082-BB22-864C-89FC-6DF747852F68}" dt="2022-09-05T07:30:37.936" v="602" actId="14100"/>
          <ac:spMkLst>
            <pc:docMk/>
            <pc:sldMk cId="494991839" sldId="2076138063"/>
            <ac:spMk id="23" creationId="{3501BCF1-4BE5-4AE4-AB2A-318158219BC4}"/>
          </ac:spMkLst>
        </pc:spChg>
        <pc:spChg chg="mod">
          <ac:chgData name="Bergerud, Aina" userId="2677e807-db24-4432-afe9-f3a2ccac98d7" providerId="ADAL" clId="{4DC4C082-BB22-864C-89FC-6DF747852F68}" dt="2022-09-05T09:54:10.301" v="767"/>
          <ac:spMkLst>
            <pc:docMk/>
            <pc:sldMk cId="494991839" sldId="2076138063"/>
            <ac:spMk id="44" creationId="{5DA6FB64-2F7A-44EF-8C67-0A7C89FD4568}"/>
          </ac:spMkLst>
        </pc:spChg>
        <pc:spChg chg="mod">
          <ac:chgData name="Bergerud, Aina" userId="2677e807-db24-4432-afe9-f3a2ccac98d7" providerId="ADAL" clId="{4DC4C082-BB22-864C-89FC-6DF747852F68}" dt="2022-08-30T07:35:50.501" v="184" actId="207"/>
          <ac:spMkLst>
            <pc:docMk/>
            <pc:sldMk cId="494991839" sldId="2076138063"/>
            <ac:spMk id="46" creationId="{4D6910E3-418A-4C99-BEF0-FD7B6CB3EB48}"/>
          </ac:spMkLst>
        </pc:spChg>
      </pc:sldChg>
      <pc:sldChg chg="modSp mod">
        <pc:chgData name="Bergerud, Aina" userId="2677e807-db24-4432-afe9-f3a2ccac98d7" providerId="ADAL" clId="{4DC4C082-BB22-864C-89FC-6DF747852F68}" dt="2022-08-30T10:29:56.752" v="453" actId="207"/>
        <pc:sldMkLst>
          <pc:docMk/>
          <pc:sldMk cId="2190693476" sldId="2076138065"/>
        </pc:sldMkLst>
        <pc:spChg chg="mod">
          <ac:chgData name="Bergerud, Aina" userId="2677e807-db24-4432-afe9-f3a2ccac98d7" providerId="ADAL" clId="{4DC4C082-BB22-864C-89FC-6DF747852F68}" dt="2022-08-30T10:29:56.752" v="453" actId="207"/>
          <ac:spMkLst>
            <pc:docMk/>
            <pc:sldMk cId="2190693476" sldId="2076138065"/>
            <ac:spMk id="2" creationId="{357ACA6F-A99A-11D6-040C-63F84E3A0C0B}"/>
          </ac:spMkLst>
        </pc:spChg>
      </pc:sldChg>
      <pc:sldChg chg="modSp mod">
        <pc:chgData name="Bergerud, Aina" userId="2677e807-db24-4432-afe9-f3a2ccac98d7" providerId="ADAL" clId="{4DC4C082-BB22-864C-89FC-6DF747852F68}" dt="2022-08-30T10:27:21.027" v="418" actId="108"/>
        <pc:sldMkLst>
          <pc:docMk/>
          <pc:sldMk cId="2194256312" sldId="2076138066"/>
        </pc:sldMkLst>
        <pc:spChg chg="mod">
          <ac:chgData name="Bergerud, Aina" userId="2677e807-db24-4432-afe9-f3a2ccac98d7" providerId="ADAL" clId="{4DC4C082-BB22-864C-89FC-6DF747852F68}" dt="2022-08-30T10:27:21.027" v="418" actId="108"/>
          <ac:spMkLst>
            <pc:docMk/>
            <pc:sldMk cId="2194256312" sldId="2076138066"/>
            <ac:spMk id="2" creationId="{7C83E3B8-4E2A-E01A-8A81-804BCD21CD30}"/>
          </ac:spMkLst>
        </pc:spChg>
      </pc:sldChg>
      <pc:sldChg chg="modSp mod">
        <pc:chgData name="Bergerud, Aina" userId="2677e807-db24-4432-afe9-f3a2ccac98d7" providerId="ADAL" clId="{4DC4C082-BB22-864C-89FC-6DF747852F68}" dt="2022-08-30T10:28:33.693" v="440" actId="108"/>
        <pc:sldMkLst>
          <pc:docMk/>
          <pc:sldMk cId="1986032727" sldId="2076138071"/>
        </pc:sldMkLst>
        <pc:spChg chg="mod">
          <ac:chgData name="Bergerud, Aina" userId="2677e807-db24-4432-afe9-f3a2ccac98d7" providerId="ADAL" clId="{4DC4C082-BB22-864C-89FC-6DF747852F68}" dt="2022-08-30T10:28:33.693" v="440" actId="108"/>
          <ac:spMkLst>
            <pc:docMk/>
            <pc:sldMk cId="1986032727" sldId="2076138071"/>
            <ac:spMk id="8" creationId="{6EDA1139-838D-187D-C237-49122686B4A2}"/>
          </ac:spMkLst>
        </pc:spChg>
      </pc:sldChg>
      <pc:sldChg chg="modSp mod">
        <pc:chgData name="Bergerud, Aina" userId="2677e807-db24-4432-afe9-f3a2ccac98d7" providerId="ADAL" clId="{4DC4C082-BB22-864C-89FC-6DF747852F68}" dt="2022-08-30T10:27:05.253" v="414" actId="108"/>
        <pc:sldMkLst>
          <pc:docMk/>
          <pc:sldMk cId="4178435081" sldId="2076138072"/>
        </pc:sldMkLst>
        <pc:spChg chg="mod">
          <ac:chgData name="Bergerud, Aina" userId="2677e807-db24-4432-afe9-f3a2ccac98d7" providerId="ADAL" clId="{4DC4C082-BB22-864C-89FC-6DF747852F68}" dt="2022-08-30T10:27:05.253" v="414" actId="108"/>
          <ac:spMkLst>
            <pc:docMk/>
            <pc:sldMk cId="4178435081" sldId="2076138072"/>
            <ac:spMk id="2" creationId="{BD8B59C6-19B4-781C-6E01-AC15FE113856}"/>
          </ac:spMkLst>
        </pc:spChg>
      </pc:sldChg>
      <pc:sldChg chg="modSp mod">
        <pc:chgData name="Bergerud, Aina" userId="2677e807-db24-4432-afe9-f3a2ccac98d7" providerId="ADAL" clId="{4DC4C082-BB22-864C-89FC-6DF747852F68}" dt="2022-08-30T10:27:00.317" v="412" actId="108"/>
        <pc:sldMkLst>
          <pc:docMk/>
          <pc:sldMk cId="2235775814" sldId="2076138078"/>
        </pc:sldMkLst>
        <pc:spChg chg="mod">
          <ac:chgData name="Bergerud, Aina" userId="2677e807-db24-4432-afe9-f3a2ccac98d7" providerId="ADAL" clId="{4DC4C082-BB22-864C-89FC-6DF747852F68}" dt="2022-08-30T10:27:00.317" v="412" actId="108"/>
          <ac:spMkLst>
            <pc:docMk/>
            <pc:sldMk cId="2235775814" sldId="2076138078"/>
            <ac:spMk id="2" creationId="{F5AB7136-8279-A4A9-84E0-DF8D115A6E1A}"/>
          </ac:spMkLst>
        </pc:spChg>
      </pc:sldChg>
      <pc:sldChg chg="modSp mod">
        <pc:chgData name="Bergerud, Aina" userId="2677e807-db24-4432-afe9-f3a2ccac98d7" providerId="ADAL" clId="{4DC4C082-BB22-864C-89FC-6DF747852F68}" dt="2022-08-30T10:27:27.736" v="419" actId="108"/>
        <pc:sldMkLst>
          <pc:docMk/>
          <pc:sldMk cId="3031791820" sldId="2076138082"/>
        </pc:sldMkLst>
        <pc:spChg chg="mod">
          <ac:chgData name="Bergerud, Aina" userId="2677e807-db24-4432-afe9-f3a2ccac98d7" providerId="ADAL" clId="{4DC4C082-BB22-864C-89FC-6DF747852F68}" dt="2022-08-30T10:27:27.736" v="419" actId="108"/>
          <ac:spMkLst>
            <pc:docMk/>
            <pc:sldMk cId="3031791820" sldId="2076138082"/>
            <ac:spMk id="2" creationId="{0397F9C0-6400-331C-0DE2-ADCF3360B282}"/>
          </ac:spMkLst>
        </pc:spChg>
      </pc:sldChg>
      <pc:sldChg chg="modSp mod">
        <pc:chgData name="Bergerud, Aina" userId="2677e807-db24-4432-afe9-f3a2ccac98d7" providerId="ADAL" clId="{4DC4C082-BB22-864C-89FC-6DF747852F68}" dt="2022-08-30T10:28:11.311" v="434" actId="108"/>
        <pc:sldMkLst>
          <pc:docMk/>
          <pc:sldMk cId="390990466" sldId="2076138085"/>
        </pc:sldMkLst>
        <pc:spChg chg="mod">
          <ac:chgData name="Bergerud, Aina" userId="2677e807-db24-4432-afe9-f3a2ccac98d7" providerId="ADAL" clId="{4DC4C082-BB22-864C-89FC-6DF747852F68}" dt="2022-08-30T10:28:11.311" v="434" actId="108"/>
          <ac:spMkLst>
            <pc:docMk/>
            <pc:sldMk cId="390990466" sldId="2076138085"/>
            <ac:spMk id="8" creationId="{84F58998-E7A4-280B-C958-CB3DDF5BE28B}"/>
          </ac:spMkLst>
        </pc:spChg>
      </pc:sldChg>
      <pc:sldChg chg="modSp mod">
        <pc:chgData name="Bergerud, Aina" userId="2677e807-db24-4432-afe9-f3a2ccac98d7" providerId="ADAL" clId="{4DC4C082-BB22-864C-89FC-6DF747852F68}" dt="2022-08-30T10:28:14.136" v="435" actId="108"/>
        <pc:sldMkLst>
          <pc:docMk/>
          <pc:sldMk cId="1844949449" sldId="2076138086"/>
        </pc:sldMkLst>
        <pc:spChg chg="mod">
          <ac:chgData name="Bergerud, Aina" userId="2677e807-db24-4432-afe9-f3a2ccac98d7" providerId="ADAL" clId="{4DC4C082-BB22-864C-89FC-6DF747852F68}" dt="2022-08-30T10:28:14.136" v="435" actId="108"/>
          <ac:spMkLst>
            <pc:docMk/>
            <pc:sldMk cId="1844949449" sldId="2076138086"/>
            <ac:spMk id="2" creationId="{85EDEE4A-C59E-F52D-38F6-BFF94E873670}"/>
          </ac:spMkLst>
        </pc:spChg>
      </pc:sldChg>
      <pc:sldChg chg="modSp mod">
        <pc:chgData name="Bergerud, Aina" userId="2677e807-db24-4432-afe9-f3a2ccac98d7" providerId="ADAL" clId="{4DC4C082-BB22-864C-89FC-6DF747852F68}" dt="2022-08-30T10:28:16.629" v="436" actId="108"/>
        <pc:sldMkLst>
          <pc:docMk/>
          <pc:sldMk cId="2364672542" sldId="2076138087"/>
        </pc:sldMkLst>
        <pc:spChg chg="mod">
          <ac:chgData name="Bergerud, Aina" userId="2677e807-db24-4432-afe9-f3a2ccac98d7" providerId="ADAL" clId="{4DC4C082-BB22-864C-89FC-6DF747852F68}" dt="2022-08-30T10:28:16.629" v="436" actId="108"/>
          <ac:spMkLst>
            <pc:docMk/>
            <pc:sldMk cId="2364672542" sldId="2076138087"/>
            <ac:spMk id="6" creationId="{CD132B79-EA8E-6478-CC61-A81E3DBF47FD}"/>
          </ac:spMkLst>
        </pc:spChg>
      </pc:sldChg>
      <pc:sldChg chg="modSp mod">
        <pc:chgData name="Bergerud, Aina" userId="2677e807-db24-4432-afe9-f3a2ccac98d7" providerId="ADAL" clId="{4DC4C082-BB22-864C-89FC-6DF747852F68}" dt="2022-08-30T10:27:30.453" v="420" actId="108"/>
        <pc:sldMkLst>
          <pc:docMk/>
          <pc:sldMk cId="3353174987" sldId="2076138090"/>
        </pc:sldMkLst>
        <pc:spChg chg="mod">
          <ac:chgData name="Bergerud, Aina" userId="2677e807-db24-4432-afe9-f3a2ccac98d7" providerId="ADAL" clId="{4DC4C082-BB22-864C-89FC-6DF747852F68}" dt="2022-08-30T10:27:30.453" v="420" actId="108"/>
          <ac:spMkLst>
            <pc:docMk/>
            <pc:sldMk cId="3353174987" sldId="2076138090"/>
            <ac:spMk id="2" creationId="{52950CB7-00EB-9F52-F40A-B86A476A2FAF}"/>
          </ac:spMkLst>
        </pc:spChg>
      </pc:sldChg>
      <pc:sldChg chg="modSp mod">
        <pc:chgData name="Bergerud, Aina" userId="2677e807-db24-4432-afe9-f3a2ccac98d7" providerId="ADAL" clId="{4DC4C082-BB22-864C-89FC-6DF747852F68}" dt="2022-08-30T10:27:38.719" v="424" actId="108"/>
        <pc:sldMkLst>
          <pc:docMk/>
          <pc:sldMk cId="284205348" sldId="2076138091"/>
        </pc:sldMkLst>
        <pc:spChg chg="mod">
          <ac:chgData name="Bergerud, Aina" userId="2677e807-db24-4432-afe9-f3a2ccac98d7" providerId="ADAL" clId="{4DC4C082-BB22-864C-89FC-6DF747852F68}" dt="2022-08-30T10:27:38.719" v="424" actId="108"/>
          <ac:spMkLst>
            <pc:docMk/>
            <pc:sldMk cId="284205348" sldId="2076138091"/>
            <ac:spMk id="2" creationId="{544C2016-D2EE-6BE5-EA62-87DE187C6D6D}"/>
          </ac:spMkLst>
        </pc:spChg>
      </pc:sldChg>
      <pc:sldChg chg="modSp mod">
        <pc:chgData name="Bergerud, Aina" userId="2677e807-db24-4432-afe9-f3a2ccac98d7" providerId="ADAL" clId="{4DC4C082-BB22-864C-89FC-6DF747852F68}" dt="2022-08-30T10:27:47.215" v="428" actId="108"/>
        <pc:sldMkLst>
          <pc:docMk/>
          <pc:sldMk cId="1303440561" sldId="2076138092"/>
        </pc:sldMkLst>
        <pc:spChg chg="mod">
          <ac:chgData name="Bergerud, Aina" userId="2677e807-db24-4432-afe9-f3a2ccac98d7" providerId="ADAL" clId="{4DC4C082-BB22-864C-89FC-6DF747852F68}" dt="2022-08-30T10:27:47.215" v="428" actId="108"/>
          <ac:spMkLst>
            <pc:docMk/>
            <pc:sldMk cId="1303440561" sldId="2076138092"/>
            <ac:spMk id="2" creationId="{397F8A51-F9FB-E996-1ED7-0DFFBC770166}"/>
          </ac:spMkLst>
        </pc:spChg>
      </pc:sldChg>
      <pc:sldChg chg="modSp mod">
        <pc:chgData name="Bergerud, Aina" userId="2677e807-db24-4432-afe9-f3a2ccac98d7" providerId="ADAL" clId="{4DC4C082-BB22-864C-89FC-6DF747852F68}" dt="2022-08-30T10:27:51.657" v="429" actId="108"/>
        <pc:sldMkLst>
          <pc:docMk/>
          <pc:sldMk cId="1676472872" sldId="2076138093"/>
        </pc:sldMkLst>
        <pc:spChg chg="mod">
          <ac:chgData name="Bergerud, Aina" userId="2677e807-db24-4432-afe9-f3a2ccac98d7" providerId="ADAL" clId="{4DC4C082-BB22-864C-89FC-6DF747852F68}" dt="2022-08-30T10:27:51.657" v="429" actId="108"/>
          <ac:spMkLst>
            <pc:docMk/>
            <pc:sldMk cId="1676472872" sldId="2076138093"/>
            <ac:spMk id="2" creationId="{EF501198-7D50-F727-E5E1-F73D7E71CADD}"/>
          </ac:spMkLst>
        </pc:spChg>
      </pc:sldChg>
      <pc:sldChg chg="modSp mod">
        <pc:chgData name="Bergerud, Aina" userId="2677e807-db24-4432-afe9-f3a2ccac98d7" providerId="ADAL" clId="{4DC4C082-BB22-864C-89FC-6DF747852F68}" dt="2022-08-30T10:27:58.670" v="431" actId="108"/>
        <pc:sldMkLst>
          <pc:docMk/>
          <pc:sldMk cId="2623241306" sldId="2076138094"/>
        </pc:sldMkLst>
        <pc:spChg chg="mod">
          <ac:chgData name="Bergerud, Aina" userId="2677e807-db24-4432-afe9-f3a2ccac98d7" providerId="ADAL" clId="{4DC4C082-BB22-864C-89FC-6DF747852F68}" dt="2022-08-30T10:27:58.670" v="431" actId="108"/>
          <ac:spMkLst>
            <pc:docMk/>
            <pc:sldMk cId="2623241306" sldId="2076138094"/>
            <ac:spMk id="2" creationId="{13AA371A-B49C-3815-4859-0E7AF1FA4141}"/>
          </ac:spMkLst>
        </pc:spChg>
      </pc:sldChg>
      <pc:sldChg chg="modSp mod">
        <pc:chgData name="Bergerud, Aina" userId="2677e807-db24-4432-afe9-f3a2ccac98d7" providerId="ADAL" clId="{4DC4C082-BB22-864C-89FC-6DF747852F68}" dt="2022-08-30T10:29:31.484" v="452" actId="207"/>
        <pc:sldMkLst>
          <pc:docMk/>
          <pc:sldMk cId="2857160081" sldId="2076138096"/>
        </pc:sldMkLst>
        <pc:spChg chg="mod">
          <ac:chgData name="Bergerud, Aina" userId="2677e807-db24-4432-afe9-f3a2ccac98d7" providerId="ADAL" clId="{4DC4C082-BB22-864C-89FC-6DF747852F68}" dt="2022-08-30T10:29:31.484" v="452" actId="207"/>
          <ac:spMkLst>
            <pc:docMk/>
            <pc:sldMk cId="2857160081" sldId="2076138096"/>
            <ac:spMk id="2" creationId="{C9CCECC3-12E9-4D5F-90C1-DAB1D5AA1B3B}"/>
          </ac:spMkLst>
        </pc:spChg>
      </pc:sldChg>
      <pc:sldChg chg="modSp mod">
        <pc:chgData name="Bergerud, Aina" userId="2677e807-db24-4432-afe9-f3a2ccac98d7" providerId="ADAL" clId="{4DC4C082-BB22-864C-89FC-6DF747852F68}" dt="2022-08-30T10:28:24.468" v="439" actId="108"/>
        <pc:sldMkLst>
          <pc:docMk/>
          <pc:sldMk cId="2508092181" sldId="2076138097"/>
        </pc:sldMkLst>
        <pc:spChg chg="mod">
          <ac:chgData name="Bergerud, Aina" userId="2677e807-db24-4432-afe9-f3a2ccac98d7" providerId="ADAL" clId="{4DC4C082-BB22-864C-89FC-6DF747852F68}" dt="2022-08-30T10:28:24.468" v="439" actId="108"/>
          <ac:spMkLst>
            <pc:docMk/>
            <pc:sldMk cId="2508092181" sldId="2076138097"/>
            <ac:spMk id="2" creationId="{AFC0D252-AF92-A5A9-7816-C14F2D229B37}"/>
          </ac:spMkLst>
        </pc:spChg>
      </pc:sldChg>
      <pc:sldChg chg="modSp mod">
        <pc:chgData name="Bergerud, Aina" userId="2677e807-db24-4432-afe9-f3a2ccac98d7" providerId="ADAL" clId="{4DC4C082-BB22-864C-89FC-6DF747852F68}" dt="2022-08-30T10:28:38.789" v="442" actId="108"/>
        <pc:sldMkLst>
          <pc:docMk/>
          <pc:sldMk cId="3529726301" sldId="2076138100"/>
        </pc:sldMkLst>
        <pc:spChg chg="mod">
          <ac:chgData name="Bergerud, Aina" userId="2677e807-db24-4432-afe9-f3a2ccac98d7" providerId="ADAL" clId="{4DC4C082-BB22-864C-89FC-6DF747852F68}" dt="2022-08-30T10:28:38.789" v="442" actId="108"/>
          <ac:spMkLst>
            <pc:docMk/>
            <pc:sldMk cId="3529726301" sldId="2076138100"/>
            <ac:spMk id="7" creationId="{43556DB2-DC31-DBEE-93D7-C3252A24B9B3}"/>
          </ac:spMkLst>
        </pc:spChg>
      </pc:sldChg>
      <pc:sldChg chg="modSp mod">
        <pc:chgData name="Bergerud, Aina" userId="2677e807-db24-4432-afe9-f3a2ccac98d7" providerId="ADAL" clId="{4DC4C082-BB22-864C-89FC-6DF747852F68}" dt="2022-08-30T10:28:43.274" v="443" actId="108"/>
        <pc:sldMkLst>
          <pc:docMk/>
          <pc:sldMk cId="1574769122" sldId="2076138101"/>
        </pc:sldMkLst>
        <pc:spChg chg="mod">
          <ac:chgData name="Bergerud, Aina" userId="2677e807-db24-4432-afe9-f3a2ccac98d7" providerId="ADAL" clId="{4DC4C082-BB22-864C-89FC-6DF747852F68}" dt="2022-08-30T10:28:43.274" v="443" actId="108"/>
          <ac:spMkLst>
            <pc:docMk/>
            <pc:sldMk cId="1574769122" sldId="2076138101"/>
            <ac:spMk id="2" creationId="{D36C99B7-C98C-729A-83D6-0C386D729A00}"/>
          </ac:spMkLst>
        </pc:spChg>
      </pc:sldChg>
      <pc:sldChg chg="modSp mod">
        <pc:chgData name="Bergerud, Aina" userId="2677e807-db24-4432-afe9-f3a2ccac98d7" providerId="ADAL" clId="{4DC4C082-BB22-864C-89FC-6DF747852F68}" dt="2022-08-30T10:29:05.686" v="451" actId="207"/>
        <pc:sldMkLst>
          <pc:docMk/>
          <pc:sldMk cId="861081553" sldId="2076138102"/>
        </pc:sldMkLst>
        <pc:spChg chg="mod">
          <ac:chgData name="Bergerud, Aina" userId="2677e807-db24-4432-afe9-f3a2ccac98d7" providerId="ADAL" clId="{4DC4C082-BB22-864C-89FC-6DF747852F68}" dt="2022-08-30T10:29:05.686" v="451" actId="207"/>
          <ac:spMkLst>
            <pc:docMk/>
            <pc:sldMk cId="861081553" sldId="2076138102"/>
            <ac:spMk id="2" creationId="{71D4D6D3-E43E-6BFF-44E7-E99699FA280E}"/>
          </ac:spMkLst>
        </pc:spChg>
      </pc:sldChg>
      <pc:sldChg chg="modSp mod">
        <pc:chgData name="Bergerud, Aina" userId="2677e807-db24-4432-afe9-f3a2ccac98d7" providerId="ADAL" clId="{4DC4C082-BB22-864C-89FC-6DF747852F68}" dt="2022-08-30T10:27:55.077" v="430" actId="108"/>
        <pc:sldMkLst>
          <pc:docMk/>
          <pc:sldMk cId="3509435651" sldId="2076138106"/>
        </pc:sldMkLst>
        <pc:spChg chg="mod">
          <ac:chgData name="Bergerud, Aina" userId="2677e807-db24-4432-afe9-f3a2ccac98d7" providerId="ADAL" clId="{4DC4C082-BB22-864C-89FC-6DF747852F68}" dt="2022-08-30T10:27:55.077" v="430" actId="108"/>
          <ac:spMkLst>
            <pc:docMk/>
            <pc:sldMk cId="3509435651" sldId="2076138106"/>
            <ac:spMk id="2" creationId="{EF501198-7D50-F727-E5E1-F73D7E71CADD}"/>
          </ac:spMkLst>
        </pc:spChg>
      </pc:sldChg>
      <pc:sldChg chg="delSp modSp mod">
        <pc:chgData name="Bergerud, Aina" userId="2677e807-db24-4432-afe9-f3a2ccac98d7" providerId="ADAL" clId="{4DC4C082-BB22-864C-89FC-6DF747852F68}" dt="2022-08-30T10:25:53.280" v="393" actId="11530"/>
        <pc:sldMkLst>
          <pc:docMk/>
          <pc:sldMk cId="1629643163" sldId="2076138111"/>
        </pc:sldMkLst>
        <pc:spChg chg="mod">
          <ac:chgData name="Bergerud, Aina" userId="2677e807-db24-4432-afe9-f3a2ccac98d7" providerId="ADAL" clId="{4DC4C082-BB22-864C-89FC-6DF747852F68}" dt="2022-08-30T10:25:53.280" v="393" actId="11530"/>
          <ac:spMkLst>
            <pc:docMk/>
            <pc:sldMk cId="1629643163" sldId="2076138111"/>
            <ac:spMk id="2" creationId="{8008A2A3-F5B8-4EF8-AB3C-82B99D329A7C}"/>
          </ac:spMkLst>
        </pc:spChg>
        <pc:spChg chg="del mod">
          <ac:chgData name="Bergerud, Aina" userId="2677e807-db24-4432-afe9-f3a2ccac98d7" providerId="ADAL" clId="{4DC4C082-BB22-864C-89FC-6DF747852F68}" dt="2022-08-30T10:25:43.497" v="392" actId="478"/>
          <ac:spMkLst>
            <pc:docMk/>
            <pc:sldMk cId="1629643163" sldId="2076138111"/>
            <ac:spMk id="25" creationId="{C08245F1-DA69-262A-517D-3636A3AC3B7C}"/>
          </ac:spMkLst>
        </pc:spChg>
        <pc:spChg chg="mod">
          <ac:chgData name="Bergerud, Aina" userId="2677e807-db24-4432-afe9-f3a2ccac98d7" providerId="ADAL" clId="{4DC4C082-BB22-864C-89FC-6DF747852F68}" dt="2022-08-30T10:25:53.280" v="393" actId="11530"/>
          <ac:spMkLst>
            <pc:docMk/>
            <pc:sldMk cId="1629643163" sldId="2076138111"/>
            <ac:spMk id="33" creationId="{BDC5CEF9-F6BF-4F9D-AA8F-7B5005A14366}"/>
          </ac:spMkLst>
        </pc:spChg>
        <pc:spChg chg="mod">
          <ac:chgData name="Bergerud, Aina" userId="2677e807-db24-4432-afe9-f3a2ccac98d7" providerId="ADAL" clId="{4DC4C082-BB22-864C-89FC-6DF747852F68}" dt="2022-08-30T10:25:53.280" v="393" actId="11530"/>
          <ac:spMkLst>
            <pc:docMk/>
            <pc:sldMk cId="1629643163" sldId="2076138111"/>
            <ac:spMk id="34" creationId="{931DDBFF-36FA-4BF0-BAA5-00CA1DD322C6}"/>
          </ac:spMkLst>
        </pc:spChg>
        <pc:spChg chg="mod">
          <ac:chgData name="Bergerud, Aina" userId="2677e807-db24-4432-afe9-f3a2ccac98d7" providerId="ADAL" clId="{4DC4C082-BB22-864C-89FC-6DF747852F68}" dt="2022-08-30T10:25:53.280" v="393" actId="11530"/>
          <ac:spMkLst>
            <pc:docMk/>
            <pc:sldMk cId="1629643163" sldId="2076138111"/>
            <ac:spMk id="35" creationId="{47652FC3-4C68-4FB3-B98B-9E22E24544A0}"/>
          </ac:spMkLst>
        </pc:spChg>
        <pc:spChg chg="mod">
          <ac:chgData name="Bergerud, Aina" userId="2677e807-db24-4432-afe9-f3a2ccac98d7" providerId="ADAL" clId="{4DC4C082-BB22-864C-89FC-6DF747852F68}" dt="2022-08-30T10:25:53.280" v="393" actId="11530"/>
          <ac:spMkLst>
            <pc:docMk/>
            <pc:sldMk cId="1629643163" sldId="2076138111"/>
            <ac:spMk id="36" creationId="{80C468B7-C36A-4191-9496-32BD18F3BAFF}"/>
          </ac:spMkLst>
        </pc:spChg>
      </pc:sldChg>
      <pc:sldChg chg="modSp mod">
        <pc:chgData name="Bergerud, Aina" userId="2677e807-db24-4432-afe9-f3a2ccac98d7" providerId="ADAL" clId="{4DC4C082-BB22-864C-89FC-6DF747852F68}" dt="2022-08-30T10:26:36.134" v="398" actId="108"/>
        <pc:sldMkLst>
          <pc:docMk/>
          <pc:sldMk cId="2554899823" sldId="2076138113"/>
        </pc:sldMkLst>
        <pc:spChg chg="mod">
          <ac:chgData name="Bergerud, Aina" userId="2677e807-db24-4432-afe9-f3a2ccac98d7" providerId="ADAL" clId="{4DC4C082-BB22-864C-89FC-6DF747852F68}" dt="2022-08-30T10:26:36.134" v="398" actId="108"/>
          <ac:spMkLst>
            <pc:docMk/>
            <pc:sldMk cId="2554899823" sldId="2076138113"/>
            <ac:spMk id="2" creationId="{F0027E28-3656-BC0A-A6E4-D3850B9DF22F}"/>
          </ac:spMkLst>
        </pc:spChg>
      </pc:sldChg>
      <pc:sldChg chg="modSp mod">
        <pc:chgData name="Bergerud, Aina" userId="2677e807-db24-4432-afe9-f3a2ccac98d7" providerId="ADAL" clId="{4DC4C082-BB22-864C-89FC-6DF747852F68}" dt="2022-08-18T09:18:56.084" v="159" actId="1076"/>
        <pc:sldMkLst>
          <pc:docMk/>
          <pc:sldMk cId="55431879" sldId="2076138116"/>
        </pc:sldMkLst>
        <pc:picChg chg="mod">
          <ac:chgData name="Bergerud, Aina" userId="2677e807-db24-4432-afe9-f3a2ccac98d7" providerId="ADAL" clId="{4DC4C082-BB22-864C-89FC-6DF747852F68}" dt="2022-08-18T09:18:56.084" v="159" actId="1076"/>
          <ac:picMkLst>
            <pc:docMk/>
            <pc:sldMk cId="55431879" sldId="2076138116"/>
            <ac:picMk id="9" creationId="{A57C2168-4BB8-4053-24E3-5290C786EC6E}"/>
          </ac:picMkLst>
        </pc:picChg>
      </pc:sldChg>
      <pc:sldChg chg="addSp delSp modSp add mod">
        <pc:chgData name="Bergerud, Aina" userId="2677e807-db24-4432-afe9-f3a2ccac98d7" providerId="ADAL" clId="{4DC4C082-BB22-864C-89FC-6DF747852F68}" dt="2022-08-31T11:01:59.233" v="521" actId="478"/>
        <pc:sldMkLst>
          <pc:docMk/>
          <pc:sldMk cId="669367149" sldId="2076138117"/>
        </pc:sldMkLst>
        <pc:spChg chg="add del mod">
          <ac:chgData name="Bergerud, Aina" userId="2677e807-db24-4432-afe9-f3a2ccac98d7" providerId="ADAL" clId="{4DC4C082-BB22-864C-89FC-6DF747852F68}" dt="2022-08-31T11:01:59.233" v="521" actId="478"/>
          <ac:spMkLst>
            <pc:docMk/>
            <pc:sldMk cId="669367149" sldId="2076138117"/>
            <ac:spMk id="6" creationId="{D27BA506-10FF-1BDF-3D53-4EF84F297EE7}"/>
          </ac:spMkLst>
        </pc:spChg>
        <pc:spChg chg="del">
          <ac:chgData name="Bergerud, Aina" userId="2677e807-db24-4432-afe9-f3a2ccac98d7" providerId="ADAL" clId="{4DC4C082-BB22-864C-89FC-6DF747852F68}" dt="2022-08-31T10:45:42.610" v="484" actId="478"/>
          <ac:spMkLst>
            <pc:docMk/>
            <pc:sldMk cId="669367149" sldId="2076138117"/>
            <ac:spMk id="9" creationId="{947EE14F-7C9A-A12C-8E7B-394338EE7A95}"/>
          </ac:spMkLst>
        </pc:spChg>
        <pc:spChg chg="mod">
          <ac:chgData name="Bergerud, Aina" userId="2677e807-db24-4432-afe9-f3a2ccac98d7" providerId="ADAL" clId="{4DC4C082-BB22-864C-89FC-6DF747852F68}" dt="2022-08-31T11:00:26.921" v="508" actId="207"/>
          <ac:spMkLst>
            <pc:docMk/>
            <pc:sldMk cId="669367149" sldId="2076138117"/>
            <ac:spMk id="19" creationId="{0FEDD821-A542-41B1-A995-B4DC19D05B41}"/>
          </ac:spMkLst>
        </pc:spChg>
        <pc:spChg chg="mod">
          <ac:chgData name="Bergerud, Aina" userId="2677e807-db24-4432-afe9-f3a2ccac98d7" providerId="ADAL" clId="{4DC4C082-BB22-864C-89FC-6DF747852F68}" dt="2022-08-31T11:01:49.505" v="520" actId="207"/>
          <ac:spMkLst>
            <pc:docMk/>
            <pc:sldMk cId="669367149" sldId="2076138117"/>
            <ac:spMk id="20" creationId="{438F23E0-17A4-4AC0-A0E1-371B7C06CC9F}"/>
          </ac:spMkLst>
        </pc:spChg>
        <pc:spChg chg="mod">
          <ac:chgData name="Bergerud, Aina" userId="2677e807-db24-4432-afe9-f3a2ccac98d7" providerId="ADAL" clId="{4DC4C082-BB22-864C-89FC-6DF747852F68}" dt="2022-08-31T11:01:49.505" v="520" actId="207"/>
          <ac:spMkLst>
            <pc:docMk/>
            <pc:sldMk cId="669367149" sldId="2076138117"/>
            <ac:spMk id="24" creationId="{7D1F5252-4955-498C-A087-2290085740F7}"/>
          </ac:spMkLst>
        </pc:spChg>
        <pc:spChg chg="mod">
          <ac:chgData name="Bergerud, Aina" userId="2677e807-db24-4432-afe9-f3a2ccac98d7" providerId="ADAL" clId="{4DC4C082-BB22-864C-89FC-6DF747852F68}" dt="2022-08-31T11:01:49.505" v="520" actId="207"/>
          <ac:spMkLst>
            <pc:docMk/>
            <pc:sldMk cId="669367149" sldId="2076138117"/>
            <ac:spMk id="25" creationId="{3398C38E-6DC0-4D3C-AFC4-D632B18C4771}"/>
          </ac:spMkLst>
        </pc:spChg>
        <pc:spChg chg="mod">
          <ac:chgData name="Bergerud, Aina" userId="2677e807-db24-4432-afe9-f3a2ccac98d7" providerId="ADAL" clId="{4DC4C082-BB22-864C-89FC-6DF747852F68}" dt="2022-08-31T11:01:49.505" v="520" actId="207"/>
          <ac:spMkLst>
            <pc:docMk/>
            <pc:sldMk cId="669367149" sldId="2076138117"/>
            <ac:spMk id="26" creationId="{D735EB01-A759-42B0-8EDA-97DD9C680CA2}"/>
          </ac:spMkLst>
        </pc:spChg>
        <pc:spChg chg="mod">
          <ac:chgData name="Bergerud, Aina" userId="2677e807-db24-4432-afe9-f3a2ccac98d7" providerId="ADAL" clId="{4DC4C082-BB22-864C-89FC-6DF747852F68}" dt="2022-08-31T11:01:19.971" v="517" actId="14100"/>
          <ac:spMkLst>
            <pc:docMk/>
            <pc:sldMk cId="669367149" sldId="2076138117"/>
            <ac:spMk id="40" creationId="{F85EB5F8-370D-479F-B30A-CF06249C17AC}"/>
          </ac:spMkLst>
        </pc:spChg>
      </pc:sldChg>
      <pc:sldChg chg="addSp delSp modSp add del mod">
        <pc:chgData name="Bergerud, Aina" userId="2677e807-db24-4432-afe9-f3a2ccac98d7" providerId="ADAL" clId="{4DC4C082-BB22-864C-89FC-6DF747852F68}" dt="2022-08-18T11:11:09.054" v="173" actId="2890"/>
        <pc:sldMkLst>
          <pc:docMk/>
          <pc:sldMk cId="2547234501" sldId="2076138117"/>
        </pc:sldMkLst>
        <pc:spChg chg="add del mod">
          <ac:chgData name="Bergerud, Aina" userId="2677e807-db24-4432-afe9-f3a2ccac98d7" providerId="ADAL" clId="{4DC4C082-BB22-864C-89FC-6DF747852F68}" dt="2022-08-18T11:11:08.160" v="172" actId="478"/>
          <ac:spMkLst>
            <pc:docMk/>
            <pc:sldMk cId="2547234501" sldId="2076138117"/>
            <ac:spMk id="5" creationId="{CC93736F-ED99-D1BE-6857-C0ED4B33E193}"/>
          </ac:spMkLst>
        </pc:spChg>
        <pc:picChg chg="add del mod">
          <ac:chgData name="Bergerud, Aina" userId="2677e807-db24-4432-afe9-f3a2ccac98d7" providerId="ADAL" clId="{4DC4C082-BB22-864C-89FC-6DF747852F68}" dt="2022-08-18T11:11:08.160" v="172" actId="478"/>
          <ac:picMkLst>
            <pc:docMk/>
            <pc:sldMk cId="2547234501" sldId="2076138117"/>
            <ac:picMk id="4" creationId="{CD2CBC01-FF2B-6D72-0EDF-3F5A83B60151}"/>
          </ac:picMkLst>
        </pc:picChg>
      </pc:sldChg>
      <pc:sldChg chg="addSp delSp modSp add mod">
        <pc:chgData name="Bergerud, Aina" userId="2677e807-db24-4432-afe9-f3a2ccac98d7" providerId="ADAL" clId="{4DC4C082-BB22-864C-89FC-6DF747852F68}" dt="2022-08-31T11:08:10.042" v="601" actId="207"/>
        <pc:sldMkLst>
          <pc:docMk/>
          <pc:sldMk cId="377866934" sldId="2076138118"/>
        </pc:sldMkLst>
        <pc:spChg chg="add del mod">
          <ac:chgData name="Bergerud, Aina" userId="2677e807-db24-4432-afe9-f3a2ccac98d7" providerId="ADAL" clId="{4DC4C082-BB22-864C-89FC-6DF747852F68}" dt="2022-08-31T11:05:46.487" v="554" actId="478"/>
          <ac:spMkLst>
            <pc:docMk/>
            <pc:sldMk cId="377866934" sldId="2076138118"/>
            <ac:spMk id="3" creationId="{EDB4EC2F-22CD-1BA2-8347-78CA8B49453D}"/>
          </ac:spMkLst>
        </pc:spChg>
        <pc:spChg chg="add mod">
          <ac:chgData name="Bergerud, Aina" userId="2677e807-db24-4432-afe9-f3a2ccac98d7" providerId="ADAL" clId="{4DC4C082-BB22-864C-89FC-6DF747852F68}" dt="2022-08-31T11:07:36.296" v="586" actId="1076"/>
          <ac:spMkLst>
            <pc:docMk/>
            <pc:sldMk cId="377866934" sldId="2076138118"/>
            <ac:spMk id="5" creationId="{057163A0-F033-8B2F-1903-D8CDBFA57F1D}"/>
          </ac:spMkLst>
        </pc:spChg>
        <pc:spChg chg="del">
          <ac:chgData name="Bergerud, Aina" userId="2677e807-db24-4432-afe9-f3a2ccac98d7" providerId="ADAL" clId="{4DC4C082-BB22-864C-89FC-6DF747852F68}" dt="2022-08-31T10:46:14.601" v="489" actId="478"/>
          <ac:spMkLst>
            <pc:docMk/>
            <pc:sldMk cId="377866934" sldId="2076138118"/>
            <ac:spMk id="5" creationId="{E6D699FC-0C0E-4714-E8CB-A9D4DCB7020D}"/>
          </ac:spMkLst>
        </pc:spChg>
        <pc:spChg chg="add mod">
          <ac:chgData name="Bergerud, Aina" userId="2677e807-db24-4432-afe9-f3a2ccac98d7" providerId="ADAL" clId="{4DC4C082-BB22-864C-89FC-6DF747852F68}" dt="2022-08-31T11:07:36.296" v="586" actId="1076"/>
          <ac:spMkLst>
            <pc:docMk/>
            <pc:sldMk cId="377866934" sldId="2076138118"/>
            <ac:spMk id="6" creationId="{7B0AA5A9-29E2-820C-70D9-6737A98B06EF}"/>
          </ac:spMkLst>
        </pc:spChg>
        <pc:spChg chg="add mod">
          <ac:chgData name="Bergerud, Aina" userId="2677e807-db24-4432-afe9-f3a2ccac98d7" providerId="ADAL" clId="{4DC4C082-BB22-864C-89FC-6DF747852F68}" dt="2022-08-31T11:07:36.296" v="586" actId="1076"/>
          <ac:spMkLst>
            <pc:docMk/>
            <pc:sldMk cId="377866934" sldId="2076138118"/>
            <ac:spMk id="7" creationId="{E410BFE4-F312-09BB-5C9F-61B39BAA800E}"/>
          </ac:spMkLst>
        </pc:spChg>
        <pc:spChg chg="add mod">
          <ac:chgData name="Bergerud, Aina" userId="2677e807-db24-4432-afe9-f3a2ccac98d7" providerId="ADAL" clId="{4DC4C082-BB22-864C-89FC-6DF747852F68}" dt="2022-08-31T11:07:36.296" v="586" actId="1076"/>
          <ac:spMkLst>
            <pc:docMk/>
            <pc:sldMk cId="377866934" sldId="2076138118"/>
            <ac:spMk id="8" creationId="{2E43C47A-66D9-736A-9CFF-C4F91D829279}"/>
          </ac:spMkLst>
        </pc:spChg>
        <pc:spChg chg="mod">
          <ac:chgData name="Bergerud, Aina" userId="2677e807-db24-4432-afe9-f3a2ccac98d7" providerId="ADAL" clId="{4DC4C082-BB22-864C-89FC-6DF747852F68}" dt="2022-08-31T11:08:10.042" v="601" actId="207"/>
          <ac:spMkLst>
            <pc:docMk/>
            <pc:sldMk cId="377866934" sldId="2076138118"/>
            <ac:spMk id="52" creationId="{A7DC20D7-BBF3-468D-B427-5C6DA2E611D5}"/>
          </ac:spMkLst>
        </pc:spChg>
        <pc:spChg chg="mod">
          <ac:chgData name="Bergerud, Aina" userId="2677e807-db24-4432-afe9-f3a2ccac98d7" providerId="ADAL" clId="{4DC4C082-BB22-864C-89FC-6DF747852F68}" dt="2022-08-31T11:03:13.270" v="525" actId="208"/>
          <ac:spMkLst>
            <pc:docMk/>
            <pc:sldMk cId="377866934" sldId="2076138118"/>
            <ac:spMk id="53" creationId="{F9F7AC80-710C-4A61-8C65-FF437E328507}"/>
          </ac:spMkLst>
        </pc:spChg>
        <pc:spChg chg="mod">
          <ac:chgData name="Bergerud, Aina" userId="2677e807-db24-4432-afe9-f3a2ccac98d7" providerId="ADAL" clId="{4DC4C082-BB22-864C-89FC-6DF747852F68}" dt="2022-08-31T11:03:13.270" v="525" actId="208"/>
          <ac:spMkLst>
            <pc:docMk/>
            <pc:sldMk cId="377866934" sldId="2076138118"/>
            <ac:spMk id="54" creationId="{5073DD42-FCEE-4A27-8C01-2FB303099A93}"/>
          </ac:spMkLst>
        </pc:spChg>
        <pc:spChg chg="mod">
          <ac:chgData name="Bergerud, Aina" userId="2677e807-db24-4432-afe9-f3a2ccac98d7" providerId="ADAL" clId="{4DC4C082-BB22-864C-89FC-6DF747852F68}" dt="2022-08-31T11:03:13.270" v="525" actId="208"/>
          <ac:spMkLst>
            <pc:docMk/>
            <pc:sldMk cId="377866934" sldId="2076138118"/>
            <ac:spMk id="55" creationId="{70A2E4F4-DDFE-42D8-BF7F-F4AFE908957E}"/>
          </ac:spMkLst>
        </pc:spChg>
        <pc:spChg chg="mod">
          <ac:chgData name="Bergerud, Aina" userId="2677e807-db24-4432-afe9-f3a2ccac98d7" providerId="ADAL" clId="{4DC4C082-BB22-864C-89FC-6DF747852F68}" dt="2022-08-31T11:03:13.270" v="525" actId="208"/>
          <ac:spMkLst>
            <pc:docMk/>
            <pc:sldMk cId="377866934" sldId="2076138118"/>
            <ac:spMk id="56" creationId="{5E4595BC-B0D8-4D9E-A206-FE79586848BE}"/>
          </ac:spMkLst>
        </pc:spChg>
        <pc:spChg chg="mod">
          <ac:chgData name="Bergerud, Aina" userId="2677e807-db24-4432-afe9-f3a2ccac98d7" providerId="ADAL" clId="{4DC4C082-BB22-864C-89FC-6DF747852F68}" dt="2022-08-31T11:04:35.222" v="535" actId="208"/>
          <ac:spMkLst>
            <pc:docMk/>
            <pc:sldMk cId="377866934" sldId="2076138118"/>
            <ac:spMk id="57" creationId="{0C1FB1A6-2B34-4BFE-841C-F4833C0F26F2}"/>
          </ac:spMkLst>
        </pc:spChg>
        <pc:spChg chg="mod">
          <ac:chgData name="Bergerud, Aina" userId="2677e807-db24-4432-afe9-f3a2ccac98d7" providerId="ADAL" clId="{4DC4C082-BB22-864C-89FC-6DF747852F68}" dt="2022-08-31T11:05:40.473" v="553" actId="208"/>
          <ac:spMkLst>
            <pc:docMk/>
            <pc:sldMk cId="377866934" sldId="2076138118"/>
            <ac:spMk id="60" creationId="{F07AA168-BA36-4B76-B82A-943DCE862705}"/>
          </ac:spMkLst>
        </pc:spChg>
        <pc:spChg chg="mod">
          <ac:chgData name="Bergerud, Aina" userId="2677e807-db24-4432-afe9-f3a2ccac98d7" providerId="ADAL" clId="{4DC4C082-BB22-864C-89FC-6DF747852F68}" dt="2022-08-31T11:05:40.473" v="553" actId="208"/>
          <ac:spMkLst>
            <pc:docMk/>
            <pc:sldMk cId="377866934" sldId="2076138118"/>
            <ac:spMk id="61" creationId="{4AA06A2E-90C8-4629-AA63-C4DA6F4E47BD}"/>
          </ac:spMkLst>
        </pc:spChg>
        <pc:spChg chg="mod">
          <ac:chgData name="Bergerud, Aina" userId="2677e807-db24-4432-afe9-f3a2ccac98d7" providerId="ADAL" clId="{4DC4C082-BB22-864C-89FC-6DF747852F68}" dt="2022-08-31T11:05:40.473" v="553" actId="208"/>
          <ac:spMkLst>
            <pc:docMk/>
            <pc:sldMk cId="377866934" sldId="2076138118"/>
            <ac:spMk id="62" creationId="{086D30ED-3592-482C-94E0-52F961D16FD4}"/>
          </ac:spMkLst>
        </pc:spChg>
        <pc:spChg chg="mod">
          <ac:chgData name="Bergerud, Aina" userId="2677e807-db24-4432-afe9-f3a2ccac98d7" providerId="ADAL" clId="{4DC4C082-BB22-864C-89FC-6DF747852F68}" dt="2022-08-31T11:05:40.473" v="553" actId="208"/>
          <ac:spMkLst>
            <pc:docMk/>
            <pc:sldMk cId="377866934" sldId="2076138118"/>
            <ac:spMk id="63" creationId="{5B3F3932-3236-4356-9BEE-6559E46EA211}"/>
          </ac:spMkLst>
        </pc:spChg>
        <pc:spChg chg="mod">
          <ac:chgData name="Bergerud, Aina" userId="2677e807-db24-4432-afe9-f3a2ccac98d7" providerId="ADAL" clId="{4DC4C082-BB22-864C-89FC-6DF747852F68}" dt="2022-08-31T11:05:40.473" v="553" actId="208"/>
          <ac:spMkLst>
            <pc:docMk/>
            <pc:sldMk cId="377866934" sldId="2076138118"/>
            <ac:spMk id="64" creationId="{73AE9AB3-7DC5-4BC6-8026-D8D6DB5FA9D4}"/>
          </ac:spMkLst>
        </pc:spChg>
        <pc:picChg chg="del mod">
          <ac:chgData name="Bergerud, Aina" userId="2677e807-db24-4432-afe9-f3a2ccac98d7" providerId="ADAL" clId="{4DC4C082-BB22-864C-89FC-6DF747852F68}" dt="2022-08-31T11:06:24.447" v="576" actId="478"/>
          <ac:picMkLst>
            <pc:docMk/>
            <pc:sldMk cId="377866934" sldId="2076138118"/>
            <ac:picMk id="86" creationId="{DA8A7119-0061-49D7-B799-C55D27E5F810}"/>
          </ac:picMkLst>
        </pc:picChg>
        <pc:cxnChg chg="mod">
          <ac:chgData name="Bergerud, Aina" userId="2677e807-db24-4432-afe9-f3a2ccac98d7" providerId="ADAL" clId="{4DC4C082-BB22-864C-89FC-6DF747852F68}" dt="2022-08-31T11:03:13.270" v="525" actId="208"/>
          <ac:cxnSpMkLst>
            <pc:docMk/>
            <pc:sldMk cId="377866934" sldId="2076138118"/>
            <ac:cxnSpMk id="69" creationId="{54B2951E-40CC-45C6-8D77-2CB6E1A3E483}"/>
          </ac:cxnSpMkLst>
        </pc:cxnChg>
        <pc:cxnChg chg="mod">
          <ac:chgData name="Bergerud, Aina" userId="2677e807-db24-4432-afe9-f3a2ccac98d7" providerId="ADAL" clId="{4DC4C082-BB22-864C-89FC-6DF747852F68}" dt="2022-08-31T11:03:13.270" v="525" actId="208"/>
          <ac:cxnSpMkLst>
            <pc:docMk/>
            <pc:sldMk cId="377866934" sldId="2076138118"/>
            <ac:cxnSpMk id="70" creationId="{446DDA94-5BD9-4783-9E56-3571108127D2}"/>
          </ac:cxnSpMkLst>
        </pc:cxnChg>
        <pc:cxnChg chg="mod">
          <ac:chgData name="Bergerud, Aina" userId="2677e807-db24-4432-afe9-f3a2ccac98d7" providerId="ADAL" clId="{4DC4C082-BB22-864C-89FC-6DF747852F68}" dt="2022-08-31T11:03:13.270" v="525" actId="208"/>
          <ac:cxnSpMkLst>
            <pc:docMk/>
            <pc:sldMk cId="377866934" sldId="2076138118"/>
            <ac:cxnSpMk id="71" creationId="{54F087C2-8A5E-4482-A310-914BAA0BD953}"/>
          </ac:cxnSpMkLst>
        </pc:cxnChg>
        <pc:cxnChg chg="mod">
          <ac:chgData name="Bergerud, Aina" userId="2677e807-db24-4432-afe9-f3a2ccac98d7" providerId="ADAL" clId="{4DC4C082-BB22-864C-89FC-6DF747852F68}" dt="2022-08-31T11:03:13.270" v="525" actId="208"/>
          <ac:cxnSpMkLst>
            <pc:docMk/>
            <pc:sldMk cId="377866934" sldId="2076138118"/>
            <ac:cxnSpMk id="72" creationId="{85E4B9E0-6098-42D4-9DA8-2EB9BD7C7B1C}"/>
          </ac:cxnSpMkLst>
        </pc:cxnChg>
        <pc:cxnChg chg="mod">
          <ac:chgData name="Bergerud, Aina" userId="2677e807-db24-4432-afe9-f3a2ccac98d7" providerId="ADAL" clId="{4DC4C082-BB22-864C-89FC-6DF747852F68}" dt="2022-08-31T11:05:40.473" v="553" actId="208"/>
          <ac:cxnSpMkLst>
            <pc:docMk/>
            <pc:sldMk cId="377866934" sldId="2076138118"/>
            <ac:cxnSpMk id="75" creationId="{8B874D0B-02B5-4EC5-9D84-F4DE6BEC019E}"/>
          </ac:cxnSpMkLst>
        </pc:cxnChg>
        <pc:cxnChg chg="mod">
          <ac:chgData name="Bergerud, Aina" userId="2677e807-db24-4432-afe9-f3a2ccac98d7" providerId="ADAL" clId="{4DC4C082-BB22-864C-89FC-6DF747852F68}" dt="2022-08-31T11:05:40.473" v="553" actId="208"/>
          <ac:cxnSpMkLst>
            <pc:docMk/>
            <pc:sldMk cId="377866934" sldId="2076138118"/>
            <ac:cxnSpMk id="76" creationId="{FBD330DC-96A4-44F8-A51D-BB5C782CF406}"/>
          </ac:cxnSpMkLst>
        </pc:cxnChg>
        <pc:cxnChg chg="mod">
          <ac:chgData name="Bergerud, Aina" userId="2677e807-db24-4432-afe9-f3a2ccac98d7" providerId="ADAL" clId="{4DC4C082-BB22-864C-89FC-6DF747852F68}" dt="2022-08-31T11:05:40.473" v="553" actId="208"/>
          <ac:cxnSpMkLst>
            <pc:docMk/>
            <pc:sldMk cId="377866934" sldId="2076138118"/>
            <ac:cxnSpMk id="77" creationId="{55900FFD-5D71-4DC9-86C3-14744F073B79}"/>
          </ac:cxnSpMkLst>
        </pc:cxnChg>
        <pc:cxnChg chg="mod">
          <ac:chgData name="Bergerud, Aina" userId="2677e807-db24-4432-afe9-f3a2ccac98d7" providerId="ADAL" clId="{4DC4C082-BB22-864C-89FC-6DF747852F68}" dt="2022-08-31T11:05:40.473" v="553" actId="208"/>
          <ac:cxnSpMkLst>
            <pc:docMk/>
            <pc:sldMk cId="377866934" sldId="2076138118"/>
            <ac:cxnSpMk id="78" creationId="{9209E2BC-64F5-4B33-8BBC-D9250A6BB1BB}"/>
          </ac:cxnSpMkLst>
        </pc:cxnChg>
      </pc:sldChg>
      <pc:sldChg chg="modSp add mod">
        <pc:chgData name="Bergerud, Aina" userId="2677e807-db24-4432-afe9-f3a2ccac98d7" providerId="ADAL" clId="{4DC4C082-BB22-864C-89FC-6DF747852F68}" dt="2022-08-31T10:46:45.391" v="500" actId="20577"/>
        <pc:sldMkLst>
          <pc:docMk/>
          <pc:sldMk cId="1702691348" sldId="2076138119"/>
        </pc:sldMkLst>
        <pc:spChg chg="mod">
          <ac:chgData name="Bergerud, Aina" userId="2677e807-db24-4432-afe9-f3a2ccac98d7" providerId="ADAL" clId="{4DC4C082-BB22-864C-89FC-6DF747852F68}" dt="2022-08-31T10:46:45.391" v="500" actId="20577"/>
          <ac:spMkLst>
            <pc:docMk/>
            <pc:sldMk cId="1702691348" sldId="2076138119"/>
            <ac:spMk id="3" creationId="{731FA14A-9AB2-95CD-56F6-59A92214A512}"/>
          </ac:spMkLst>
        </pc:spChg>
      </pc:sldChg>
      <pc:sldChg chg="modSp add del mod modAnim">
        <pc:chgData name="Bergerud, Aina" userId="2677e807-db24-4432-afe9-f3a2ccac98d7" providerId="ADAL" clId="{4DC4C082-BB22-864C-89FC-6DF747852F68}" dt="2022-09-05T07:44:05.952" v="675" actId="2696"/>
        <pc:sldMkLst>
          <pc:docMk/>
          <pc:sldMk cId="340786619" sldId="2076138121"/>
        </pc:sldMkLst>
        <pc:spChg chg="mod modVis">
          <ac:chgData name="Bergerud, Aina" userId="2677e807-db24-4432-afe9-f3a2ccac98d7" providerId="ADAL" clId="{4DC4C082-BB22-864C-89FC-6DF747852F68}" dt="2022-09-05T07:34:16.456" v="640" actId="14430"/>
          <ac:spMkLst>
            <pc:docMk/>
            <pc:sldMk cId="340786619" sldId="2076138121"/>
            <ac:spMk id="60" creationId="{8A7A35AC-8179-4C1E-9641-2E911EB349B8}"/>
          </ac:spMkLst>
        </pc:spChg>
        <pc:spChg chg="mod modVis">
          <ac:chgData name="Bergerud, Aina" userId="2677e807-db24-4432-afe9-f3a2ccac98d7" providerId="ADAL" clId="{4DC4C082-BB22-864C-89FC-6DF747852F68}" dt="2022-09-05T07:34:15.071" v="639" actId="14430"/>
          <ac:spMkLst>
            <pc:docMk/>
            <pc:sldMk cId="340786619" sldId="2076138121"/>
            <ac:spMk id="61" creationId="{26D40D99-220C-47DC-A863-38FAA3D3299B}"/>
          </ac:spMkLst>
        </pc:spChg>
        <pc:spChg chg="mod modVis">
          <ac:chgData name="Bergerud, Aina" userId="2677e807-db24-4432-afe9-f3a2ccac98d7" providerId="ADAL" clId="{4DC4C082-BB22-864C-89FC-6DF747852F68}" dt="2022-09-05T07:34:14.007" v="638" actId="14429"/>
          <ac:spMkLst>
            <pc:docMk/>
            <pc:sldMk cId="340786619" sldId="2076138121"/>
            <ac:spMk id="62" creationId="{D8449B94-3259-4763-8952-58F4F27C082D}"/>
          </ac:spMkLst>
        </pc:spChg>
        <pc:spChg chg="mod modVis">
          <ac:chgData name="Bergerud, Aina" userId="2677e807-db24-4432-afe9-f3a2ccac98d7" providerId="ADAL" clId="{4DC4C082-BB22-864C-89FC-6DF747852F68}" dt="2022-09-05T07:34:10.745" v="636" actId="14429"/>
          <ac:spMkLst>
            <pc:docMk/>
            <pc:sldMk cId="340786619" sldId="2076138121"/>
            <ac:spMk id="63" creationId="{95BBA53C-3A4B-434D-ADCF-A00A3AFF6480}"/>
          </ac:spMkLst>
        </pc:spChg>
        <pc:spChg chg="mod modVis">
          <ac:chgData name="Bergerud, Aina" userId="2677e807-db24-4432-afe9-f3a2ccac98d7" providerId="ADAL" clId="{4DC4C082-BB22-864C-89FC-6DF747852F68}" dt="2022-09-05T07:34:08.633" v="634" actId="14430"/>
          <ac:spMkLst>
            <pc:docMk/>
            <pc:sldMk cId="340786619" sldId="2076138121"/>
            <ac:spMk id="64" creationId="{8EE99855-7384-4E9C-AB96-0217EEA4C984}"/>
          </ac:spMkLst>
        </pc:spChg>
      </pc:sldChg>
      <pc:sldChg chg="modSp add del mod">
        <pc:chgData name="Bergerud, Aina" userId="2677e807-db24-4432-afe9-f3a2ccac98d7" providerId="ADAL" clId="{4DC4C082-BB22-864C-89FC-6DF747852F68}" dt="2022-09-05T07:44:10.373" v="676" actId="2696"/>
        <pc:sldMkLst>
          <pc:docMk/>
          <pc:sldMk cId="986135431" sldId="2076138122"/>
        </pc:sldMkLst>
        <pc:spChg chg="mod">
          <ac:chgData name="Bergerud, Aina" userId="2677e807-db24-4432-afe9-f3a2ccac98d7" providerId="ADAL" clId="{4DC4C082-BB22-864C-89FC-6DF747852F68}" dt="2022-09-05T07:39:34.362" v="655" actId="207"/>
          <ac:spMkLst>
            <pc:docMk/>
            <pc:sldMk cId="986135431" sldId="2076138122"/>
            <ac:spMk id="35" creationId="{74783403-D9E3-4EDD-9892-3E9C9908B07E}"/>
          </ac:spMkLst>
        </pc:spChg>
        <pc:spChg chg="mod">
          <ac:chgData name="Bergerud, Aina" userId="2677e807-db24-4432-afe9-f3a2ccac98d7" providerId="ADAL" clId="{4DC4C082-BB22-864C-89FC-6DF747852F68}" dt="2022-09-05T07:39:15.808" v="654" actId="207"/>
          <ac:spMkLst>
            <pc:docMk/>
            <pc:sldMk cId="986135431" sldId="2076138122"/>
            <ac:spMk id="45" creationId="{1121ED12-B7B5-41C0-AE24-D619FF7744E9}"/>
          </ac:spMkLst>
        </pc:spChg>
        <pc:spChg chg="mod">
          <ac:chgData name="Bergerud, Aina" userId="2677e807-db24-4432-afe9-f3a2ccac98d7" providerId="ADAL" clId="{4DC4C082-BB22-864C-89FC-6DF747852F68}" dt="2022-09-05T07:38:12.596" v="653" actId="207"/>
          <ac:spMkLst>
            <pc:docMk/>
            <pc:sldMk cId="986135431" sldId="2076138122"/>
            <ac:spMk id="47" creationId="{E5107442-2685-4807-827E-17E0361A4136}"/>
          </ac:spMkLst>
        </pc:spChg>
        <pc:spChg chg="mod">
          <ac:chgData name="Bergerud, Aina" userId="2677e807-db24-4432-afe9-f3a2ccac98d7" providerId="ADAL" clId="{4DC4C082-BB22-864C-89FC-6DF747852F68}" dt="2022-09-05T07:39:56.432" v="674" actId="20577"/>
          <ac:spMkLst>
            <pc:docMk/>
            <pc:sldMk cId="986135431" sldId="2076138122"/>
            <ac:spMk id="48" creationId="{EEE5EC7D-C3FA-4A34-8615-16444A248A74}"/>
          </ac:spMkLst>
        </pc:spChg>
        <pc:spChg chg="mod">
          <ac:chgData name="Bergerud, Aina" userId="2677e807-db24-4432-afe9-f3a2ccac98d7" providerId="ADAL" clId="{4DC4C082-BB22-864C-89FC-6DF747852F68}" dt="2022-09-05T07:39:15.808" v="654" actId="207"/>
          <ac:spMkLst>
            <pc:docMk/>
            <pc:sldMk cId="986135431" sldId="2076138122"/>
            <ac:spMk id="51" creationId="{BD93AA11-B134-4800-9C5B-1D88D59B74A5}"/>
          </ac:spMkLst>
        </pc:spChg>
        <pc:spChg chg="mod">
          <ac:chgData name="Bergerud, Aina" userId="2677e807-db24-4432-afe9-f3a2ccac98d7" providerId="ADAL" clId="{4DC4C082-BB22-864C-89FC-6DF747852F68}" dt="2022-09-05T07:39:15.808" v="654" actId="207"/>
          <ac:spMkLst>
            <pc:docMk/>
            <pc:sldMk cId="986135431" sldId="2076138122"/>
            <ac:spMk id="52" creationId="{F11CE31F-5211-4476-AF6E-564A358FCEC2}"/>
          </ac:spMkLst>
        </pc:spChg>
        <pc:spChg chg="mod">
          <ac:chgData name="Bergerud, Aina" userId="2677e807-db24-4432-afe9-f3a2ccac98d7" providerId="ADAL" clId="{4DC4C082-BB22-864C-89FC-6DF747852F68}" dt="2022-09-05T07:39:15.808" v="654" actId="207"/>
          <ac:spMkLst>
            <pc:docMk/>
            <pc:sldMk cId="986135431" sldId="2076138122"/>
            <ac:spMk id="53" creationId="{476FE9FE-D1F0-4F33-B8B0-EA3C11170BA9}"/>
          </ac:spMkLst>
        </pc:spChg>
        <pc:spChg chg="mod">
          <ac:chgData name="Bergerud, Aina" userId="2677e807-db24-4432-afe9-f3a2ccac98d7" providerId="ADAL" clId="{4DC4C082-BB22-864C-89FC-6DF747852F68}" dt="2022-09-05T07:39:15.808" v="654" actId="207"/>
          <ac:spMkLst>
            <pc:docMk/>
            <pc:sldMk cId="986135431" sldId="2076138122"/>
            <ac:spMk id="54" creationId="{ED652018-45BE-49B9-9603-24D1E5BD1DB6}"/>
          </ac:spMkLst>
        </pc:spChg>
        <pc:spChg chg="mod">
          <ac:chgData name="Bergerud, Aina" userId="2677e807-db24-4432-afe9-f3a2ccac98d7" providerId="ADAL" clId="{4DC4C082-BB22-864C-89FC-6DF747852F68}" dt="2022-09-05T07:39:15.808" v="654" actId="207"/>
          <ac:spMkLst>
            <pc:docMk/>
            <pc:sldMk cId="986135431" sldId="2076138122"/>
            <ac:spMk id="55" creationId="{98EF9498-8D8B-4DA7-AE5E-281F6406DDFC}"/>
          </ac:spMkLst>
        </pc:spChg>
        <pc:spChg chg="mod">
          <ac:chgData name="Bergerud, Aina" userId="2677e807-db24-4432-afe9-f3a2ccac98d7" providerId="ADAL" clId="{4DC4C082-BB22-864C-89FC-6DF747852F68}" dt="2022-09-05T07:39:15.808" v="654" actId="207"/>
          <ac:spMkLst>
            <pc:docMk/>
            <pc:sldMk cId="986135431" sldId="2076138122"/>
            <ac:spMk id="56" creationId="{BBF3718A-1AB5-4421-844F-41DEF166CA1E}"/>
          </ac:spMkLst>
        </pc:spChg>
        <pc:spChg chg="mod">
          <ac:chgData name="Bergerud, Aina" userId="2677e807-db24-4432-afe9-f3a2ccac98d7" providerId="ADAL" clId="{4DC4C082-BB22-864C-89FC-6DF747852F68}" dt="2022-09-05T07:38:12.596" v="653" actId="207"/>
          <ac:spMkLst>
            <pc:docMk/>
            <pc:sldMk cId="986135431" sldId="2076138122"/>
            <ac:spMk id="57" creationId="{27809C7E-D2A1-439C-82FF-868933F5BF5D}"/>
          </ac:spMkLst>
        </pc:spChg>
        <pc:spChg chg="mod">
          <ac:chgData name="Bergerud, Aina" userId="2677e807-db24-4432-afe9-f3a2ccac98d7" providerId="ADAL" clId="{4DC4C082-BB22-864C-89FC-6DF747852F68}" dt="2022-09-05T07:38:12.596" v="653" actId="207"/>
          <ac:spMkLst>
            <pc:docMk/>
            <pc:sldMk cId="986135431" sldId="2076138122"/>
            <ac:spMk id="58" creationId="{3CDC5985-A8BE-4396-AF01-90DAE2442B74}"/>
          </ac:spMkLst>
        </pc:spChg>
        <pc:spChg chg="mod">
          <ac:chgData name="Bergerud, Aina" userId="2677e807-db24-4432-afe9-f3a2ccac98d7" providerId="ADAL" clId="{4DC4C082-BB22-864C-89FC-6DF747852F68}" dt="2022-09-05T07:38:12.596" v="653" actId="207"/>
          <ac:spMkLst>
            <pc:docMk/>
            <pc:sldMk cId="986135431" sldId="2076138122"/>
            <ac:spMk id="59" creationId="{C6D9309D-81F7-4044-A7C9-86E41EA0B25B}"/>
          </ac:spMkLst>
        </pc:spChg>
        <pc:spChg chg="mod">
          <ac:chgData name="Bergerud, Aina" userId="2677e807-db24-4432-afe9-f3a2ccac98d7" providerId="ADAL" clId="{4DC4C082-BB22-864C-89FC-6DF747852F68}" dt="2022-09-05T07:39:15.808" v="654" actId="207"/>
          <ac:spMkLst>
            <pc:docMk/>
            <pc:sldMk cId="986135431" sldId="2076138122"/>
            <ac:spMk id="60" creationId="{A24A2373-8B5F-4B79-A32D-E0DB12C12EC8}"/>
          </ac:spMkLst>
        </pc:spChg>
        <pc:spChg chg="mod">
          <ac:chgData name="Bergerud, Aina" userId="2677e807-db24-4432-afe9-f3a2ccac98d7" providerId="ADAL" clId="{4DC4C082-BB22-864C-89FC-6DF747852F68}" dt="2022-09-05T07:39:15.808" v="654" actId="207"/>
          <ac:spMkLst>
            <pc:docMk/>
            <pc:sldMk cId="986135431" sldId="2076138122"/>
            <ac:spMk id="61" creationId="{DE4DE64D-AADB-49CD-8AA5-CBB93F0263F6}"/>
          </ac:spMkLst>
        </pc:spChg>
        <pc:spChg chg="mod">
          <ac:chgData name="Bergerud, Aina" userId="2677e807-db24-4432-afe9-f3a2ccac98d7" providerId="ADAL" clId="{4DC4C082-BB22-864C-89FC-6DF747852F68}" dt="2022-09-05T07:39:51.932" v="665" actId="20577"/>
          <ac:spMkLst>
            <pc:docMk/>
            <pc:sldMk cId="986135431" sldId="2076138122"/>
            <ac:spMk id="62" creationId="{3189DAFB-6900-442B-9E21-3588C601A6D7}"/>
          </ac:spMkLst>
        </pc:spChg>
        <pc:spChg chg="mod">
          <ac:chgData name="Bergerud, Aina" userId="2677e807-db24-4432-afe9-f3a2ccac98d7" providerId="ADAL" clId="{4DC4C082-BB22-864C-89FC-6DF747852F68}" dt="2022-09-05T07:38:12.596" v="653" actId="207"/>
          <ac:spMkLst>
            <pc:docMk/>
            <pc:sldMk cId="986135431" sldId="2076138122"/>
            <ac:spMk id="63" creationId="{DFAD6B6D-7939-4767-81FE-42221B98A4F7}"/>
          </ac:spMkLst>
        </pc:spChg>
        <pc:spChg chg="mod">
          <ac:chgData name="Bergerud, Aina" userId="2677e807-db24-4432-afe9-f3a2ccac98d7" providerId="ADAL" clId="{4DC4C082-BB22-864C-89FC-6DF747852F68}" dt="2022-09-05T07:39:15.808" v="654" actId="207"/>
          <ac:spMkLst>
            <pc:docMk/>
            <pc:sldMk cId="986135431" sldId="2076138122"/>
            <ac:spMk id="64" creationId="{E1FF0383-8882-44B7-9E5E-9CB9E0797C66}"/>
          </ac:spMkLst>
        </pc:spChg>
        <pc:spChg chg="mod">
          <ac:chgData name="Bergerud, Aina" userId="2677e807-db24-4432-afe9-f3a2ccac98d7" providerId="ADAL" clId="{4DC4C082-BB22-864C-89FC-6DF747852F68}" dt="2022-09-05T07:39:39.139" v="656" actId="207"/>
          <ac:spMkLst>
            <pc:docMk/>
            <pc:sldMk cId="986135431" sldId="2076138122"/>
            <ac:spMk id="65" creationId="{9CAD69CB-4E0E-4C85-870F-CEA2D522A953}"/>
          </ac:spMkLst>
        </pc:spChg>
        <pc:spChg chg="mod modVis">
          <ac:chgData name="Bergerud, Aina" userId="2677e807-db24-4432-afe9-f3a2ccac98d7" providerId="ADAL" clId="{4DC4C082-BB22-864C-89FC-6DF747852F68}" dt="2022-09-05T07:38:01.391" v="652" actId="14430"/>
          <ac:spMkLst>
            <pc:docMk/>
            <pc:sldMk cId="986135431" sldId="2076138122"/>
            <ac:spMk id="67" creationId="{4AE6D852-CDEE-45AC-AA76-3B0296C86259}"/>
          </ac:spMkLst>
        </pc:spChg>
        <pc:spChg chg="mod modVis">
          <ac:chgData name="Bergerud, Aina" userId="2677e807-db24-4432-afe9-f3a2ccac98d7" providerId="ADAL" clId="{4DC4C082-BB22-864C-89FC-6DF747852F68}" dt="2022-09-05T07:37:59.975" v="651" actId="14430"/>
          <ac:spMkLst>
            <pc:docMk/>
            <pc:sldMk cId="986135431" sldId="2076138122"/>
            <ac:spMk id="68" creationId="{4D46EA4D-543C-47BC-9B1B-20029E3251B3}"/>
          </ac:spMkLst>
        </pc:spChg>
        <pc:spChg chg="mod modVis">
          <ac:chgData name="Bergerud, Aina" userId="2677e807-db24-4432-afe9-f3a2ccac98d7" providerId="ADAL" clId="{4DC4C082-BB22-864C-89FC-6DF747852F68}" dt="2022-09-05T07:37:58.244" v="650" actId="14429"/>
          <ac:spMkLst>
            <pc:docMk/>
            <pc:sldMk cId="986135431" sldId="2076138122"/>
            <ac:spMk id="69" creationId="{D1490089-ACEA-4840-9916-D2131FB95B6F}"/>
          </ac:spMkLst>
        </pc:spChg>
        <pc:spChg chg="mod modVis">
          <ac:chgData name="Bergerud, Aina" userId="2677e807-db24-4432-afe9-f3a2ccac98d7" providerId="ADAL" clId="{4DC4C082-BB22-864C-89FC-6DF747852F68}" dt="2022-09-05T07:37:37.603" v="644" actId="14430"/>
          <ac:spMkLst>
            <pc:docMk/>
            <pc:sldMk cId="986135431" sldId="2076138122"/>
            <ac:spMk id="70" creationId="{23478270-6644-4CB0-8B18-73D2518E6FA5}"/>
          </ac:spMkLst>
        </pc:spChg>
      </pc:sldChg>
    </pc:docChg>
  </pc:docChgLst>
  <pc:docChgLst>
    <pc:chgData name="Kastnes, Paal" userId="0e90a6be-aa20-420c-8e73-ceb3447d296a" providerId="ADAL" clId="{C236E70D-9B4C-4DA9-8747-6C19D314796B}"/>
    <pc:docChg chg="modSld">
      <pc:chgData name="Kastnes, Paal" userId="0e90a6be-aa20-420c-8e73-ceb3447d296a" providerId="ADAL" clId="{C236E70D-9B4C-4DA9-8747-6C19D314796B}" dt="2022-09-02T09:12:42.068" v="3" actId="14100"/>
      <pc:docMkLst>
        <pc:docMk/>
      </pc:docMkLst>
      <pc:sldChg chg="modSp mod">
        <pc:chgData name="Kastnes, Paal" userId="0e90a6be-aa20-420c-8e73-ceb3447d296a" providerId="ADAL" clId="{C236E70D-9B4C-4DA9-8747-6C19D314796B}" dt="2022-09-02T09:12:42.068" v="3" actId="14100"/>
        <pc:sldMkLst>
          <pc:docMk/>
          <pc:sldMk cId="2837389727" sldId="1551"/>
        </pc:sldMkLst>
        <pc:spChg chg="mod">
          <ac:chgData name="Kastnes, Paal" userId="0e90a6be-aa20-420c-8e73-ceb3447d296a" providerId="ADAL" clId="{C236E70D-9B4C-4DA9-8747-6C19D314796B}" dt="2022-09-02T09:12:26.405" v="1" actId="14100"/>
          <ac:spMkLst>
            <pc:docMk/>
            <pc:sldMk cId="2837389727" sldId="1551"/>
            <ac:spMk id="16" creationId="{46FAC8CB-EACE-4B33-B2DC-2079D10A9DC8}"/>
          </ac:spMkLst>
        </pc:spChg>
        <pc:spChg chg="mod">
          <ac:chgData name="Kastnes, Paal" userId="0e90a6be-aa20-420c-8e73-ceb3447d296a" providerId="ADAL" clId="{C236E70D-9B4C-4DA9-8747-6C19D314796B}" dt="2022-09-02T09:12:35.878" v="2" actId="14100"/>
          <ac:spMkLst>
            <pc:docMk/>
            <pc:sldMk cId="2837389727" sldId="1551"/>
            <ac:spMk id="22" creationId="{BE517F22-CAE0-4FCE-ABC6-4DAAC9900A32}"/>
          </ac:spMkLst>
        </pc:spChg>
        <pc:spChg chg="mod">
          <ac:chgData name="Kastnes, Paal" userId="0e90a6be-aa20-420c-8e73-ceb3447d296a" providerId="ADAL" clId="{C236E70D-9B4C-4DA9-8747-6C19D314796B}" dt="2022-09-02T09:12:20.229" v="0" actId="14100"/>
          <ac:spMkLst>
            <pc:docMk/>
            <pc:sldMk cId="2837389727" sldId="1551"/>
            <ac:spMk id="23" creationId="{3501BCF1-4BE5-4AE4-AB2A-318158219BC4}"/>
          </ac:spMkLst>
        </pc:spChg>
        <pc:spChg chg="mod">
          <ac:chgData name="Kastnes, Paal" userId="0e90a6be-aa20-420c-8e73-ceb3447d296a" providerId="ADAL" clId="{C236E70D-9B4C-4DA9-8747-6C19D314796B}" dt="2022-09-02T09:12:42.068" v="3" actId="14100"/>
          <ac:spMkLst>
            <pc:docMk/>
            <pc:sldMk cId="2837389727" sldId="1551"/>
            <ac:spMk id="44" creationId="{5DA6FB64-2F7A-44EF-8C67-0A7C89FD4568}"/>
          </ac:spMkLst>
        </pc:spChg>
      </pc:sldChg>
    </pc:docChg>
  </pc:docChgLst>
  <pc:docChgLst>
    <pc:chgData name="Afsar, Jonathan" userId="62186df7-8fa6-47e1-9fec-caca2236917e" providerId="ADAL" clId="{5F8CF317-6C6D-494A-A217-C5F717C6F2A3}"/>
    <pc:docChg chg="undo custSel addSld modSld modSection">
      <pc:chgData name="Afsar, Jonathan" userId="62186df7-8fa6-47e1-9fec-caca2236917e" providerId="ADAL" clId="{5F8CF317-6C6D-494A-A217-C5F717C6F2A3}" dt="2022-08-31T11:18:09.922" v="69" actId="478"/>
      <pc:docMkLst>
        <pc:docMk/>
      </pc:docMkLst>
      <pc:sldChg chg="modSp mod">
        <pc:chgData name="Afsar, Jonathan" userId="62186df7-8fa6-47e1-9fec-caca2236917e" providerId="ADAL" clId="{5F8CF317-6C6D-494A-A217-C5F717C6F2A3}" dt="2022-08-25T13:33:17.520" v="24" actId="2711"/>
        <pc:sldMkLst>
          <pc:docMk/>
          <pc:sldMk cId="921927153" sldId="787"/>
        </pc:sldMkLst>
        <pc:spChg chg="mod">
          <ac:chgData name="Afsar, Jonathan" userId="62186df7-8fa6-47e1-9fec-caca2236917e" providerId="ADAL" clId="{5F8CF317-6C6D-494A-A217-C5F717C6F2A3}" dt="2022-08-25T13:25:03.967" v="16" actId="2711"/>
          <ac:spMkLst>
            <pc:docMk/>
            <pc:sldMk cId="921927153" sldId="787"/>
            <ac:spMk id="22" creationId="{8D3ED657-7177-4903-838D-ACA56E6C8962}"/>
          </ac:spMkLst>
        </pc:spChg>
        <pc:spChg chg="mod">
          <ac:chgData name="Afsar, Jonathan" userId="62186df7-8fa6-47e1-9fec-caca2236917e" providerId="ADAL" clId="{5F8CF317-6C6D-494A-A217-C5F717C6F2A3}" dt="2022-08-25T13:25:03.967" v="16" actId="2711"/>
          <ac:spMkLst>
            <pc:docMk/>
            <pc:sldMk cId="921927153" sldId="787"/>
            <ac:spMk id="23" creationId="{DB62FA72-B36A-4B95-804E-6F44ADC853FF}"/>
          </ac:spMkLst>
        </pc:spChg>
        <pc:spChg chg="mod">
          <ac:chgData name="Afsar, Jonathan" userId="62186df7-8fa6-47e1-9fec-caca2236917e" providerId="ADAL" clId="{5F8CF317-6C6D-494A-A217-C5F717C6F2A3}" dt="2022-08-25T13:25:03.967" v="16" actId="2711"/>
          <ac:spMkLst>
            <pc:docMk/>
            <pc:sldMk cId="921927153" sldId="787"/>
            <ac:spMk id="24" creationId="{5D1ED432-59DA-47A9-A0A4-E4E2DE398C55}"/>
          </ac:spMkLst>
        </pc:spChg>
        <pc:spChg chg="mod">
          <ac:chgData name="Afsar, Jonathan" userId="62186df7-8fa6-47e1-9fec-caca2236917e" providerId="ADAL" clId="{5F8CF317-6C6D-494A-A217-C5F717C6F2A3}" dt="2022-08-25T13:25:03.967" v="16" actId="2711"/>
          <ac:spMkLst>
            <pc:docMk/>
            <pc:sldMk cId="921927153" sldId="787"/>
            <ac:spMk id="25" creationId="{92A34EE6-3DFD-467F-BEF2-C3D5683DA7E8}"/>
          </ac:spMkLst>
        </pc:spChg>
        <pc:spChg chg="mod">
          <ac:chgData name="Afsar, Jonathan" userId="62186df7-8fa6-47e1-9fec-caca2236917e" providerId="ADAL" clId="{5F8CF317-6C6D-494A-A217-C5F717C6F2A3}" dt="2022-08-25T13:25:03.967" v="16" actId="2711"/>
          <ac:spMkLst>
            <pc:docMk/>
            <pc:sldMk cId="921927153" sldId="787"/>
            <ac:spMk id="26" creationId="{D3FC1F62-0434-4300-A3AB-3A5C04CD9EB0}"/>
          </ac:spMkLst>
        </pc:spChg>
        <pc:spChg chg="mod">
          <ac:chgData name="Afsar, Jonathan" userId="62186df7-8fa6-47e1-9fec-caca2236917e" providerId="ADAL" clId="{5F8CF317-6C6D-494A-A217-C5F717C6F2A3}" dt="2022-08-25T13:25:03.967" v="16" actId="2711"/>
          <ac:spMkLst>
            <pc:docMk/>
            <pc:sldMk cId="921927153" sldId="787"/>
            <ac:spMk id="27" creationId="{965E426F-E218-457B-8FD8-559CBA456EE7}"/>
          </ac:spMkLst>
        </pc:spChg>
        <pc:spChg chg="mod">
          <ac:chgData name="Afsar, Jonathan" userId="62186df7-8fa6-47e1-9fec-caca2236917e" providerId="ADAL" clId="{5F8CF317-6C6D-494A-A217-C5F717C6F2A3}" dt="2022-08-25T13:25:03.967" v="16" actId="2711"/>
          <ac:spMkLst>
            <pc:docMk/>
            <pc:sldMk cId="921927153" sldId="787"/>
            <ac:spMk id="28" creationId="{D4DFBAAB-98E7-4843-B82E-403D30241FF9}"/>
          </ac:spMkLst>
        </pc:spChg>
        <pc:spChg chg="mod">
          <ac:chgData name="Afsar, Jonathan" userId="62186df7-8fa6-47e1-9fec-caca2236917e" providerId="ADAL" clId="{5F8CF317-6C6D-494A-A217-C5F717C6F2A3}" dt="2022-08-25T13:25:03.967" v="16" actId="2711"/>
          <ac:spMkLst>
            <pc:docMk/>
            <pc:sldMk cId="921927153" sldId="787"/>
            <ac:spMk id="29" creationId="{88BF608C-B86B-4086-BDC4-06BA2AA0CCAC}"/>
          </ac:spMkLst>
        </pc:spChg>
        <pc:spChg chg="mod">
          <ac:chgData name="Afsar, Jonathan" userId="62186df7-8fa6-47e1-9fec-caca2236917e" providerId="ADAL" clId="{5F8CF317-6C6D-494A-A217-C5F717C6F2A3}" dt="2022-08-25T13:25:03.967" v="16" actId="2711"/>
          <ac:spMkLst>
            <pc:docMk/>
            <pc:sldMk cId="921927153" sldId="787"/>
            <ac:spMk id="30" creationId="{06E286FC-AFB1-4ADF-A9DF-CD26D52E9E28}"/>
          </ac:spMkLst>
        </pc:spChg>
        <pc:spChg chg="mod">
          <ac:chgData name="Afsar, Jonathan" userId="62186df7-8fa6-47e1-9fec-caca2236917e" providerId="ADAL" clId="{5F8CF317-6C6D-494A-A217-C5F717C6F2A3}" dt="2022-08-25T13:25:03.967" v="16" actId="2711"/>
          <ac:spMkLst>
            <pc:docMk/>
            <pc:sldMk cId="921927153" sldId="787"/>
            <ac:spMk id="31" creationId="{B57360FB-D3A9-4488-BA3C-80CBA0172536}"/>
          </ac:spMkLst>
        </pc:spChg>
        <pc:spChg chg="mod">
          <ac:chgData name="Afsar, Jonathan" userId="62186df7-8fa6-47e1-9fec-caca2236917e" providerId="ADAL" clId="{5F8CF317-6C6D-494A-A217-C5F717C6F2A3}" dt="2022-08-25T13:25:03.967" v="16" actId="2711"/>
          <ac:spMkLst>
            <pc:docMk/>
            <pc:sldMk cId="921927153" sldId="787"/>
            <ac:spMk id="32" creationId="{C2CCEDC6-B3BD-4225-9D53-DBDACACA07E2}"/>
          </ac:spMkLst>
        </pc:spChg>
        <pc:spChg chg="mod">
          <ac:chgData name="Afsar, Jonathan" userId="62186df7-8fa6-47e1-9fec-caca2236917e" providerId="ADAL" clId="{5F8CF317-6C6D-494A-A217-C5F717C6F2A3}" dt="2022-08-25T13:25:03.967" v="16" actId="2711"/>
          <ac:spMkLst>
            <pc:docMk/>
            <pc:sldMk cId="921927153" sldId="787"/>
            <ac:spMk id="33" creationId="{840C9594-282E-46E9-9923-263F8C5129A1}"/>
          </ac:spMkLst>
        </pc:spChg>
        <pc:spChg chg="mod">
          <ac:chgData name="Afsar, Jonathan" userId="62186df7-8fa6-47e1-9fec-caca2236917e" providerId="ADAL" clId="{5F8CF317-6C6D-494A-A217-C5F717C6F2A3}" dt="2022-08-25T13:25:03.967" v="16" actId="2711"/>
          <ac:spMkLst>
            <pc:docMk/>
            <pc:sldMk cId="921927153" sldId="787"/>
            <ac:spMk id="34" creationId="{F19AC63F-F2C7-4CED-99DF-AB142022A09F}"/>
          </ac:spMkLst>
        </pc:spChg>
        <pc:spChg chg="mod">
          <ac:chgData name="Afsar, Jonathan" userId="62186df7-8fa6-47e1-9fec-caca2236917e" providerId="ADAL" clId="{5F8CF317-6C6D-494A-A217-C5F717C6F2A3}" dt="2022-08-25T13:25:03.967" v="16" actId="2711"/>
          <ac:spMkLst>
            <pc:docMk/>
            <pc:sldMk cId="921927153" sldId="787"/>
            <ac:spMk id="35" creationId="{7D061C57-4E53-4E23-B6A5-39E491D32A59}"/>
          </ac:spMkLst>
        </pc:spChg>
        <pc:spChg chg="mod">
          <ac:chgData name="Afsar, Jonathan" userId="62186df7-8fa6-47e1-9fec-caca2236917e" providerId="ADAL" clId="{5F8CF317-6C6D-494A-A217-C5F717C6F2A3}" dt="2022-08-25T13:25:03.967" v="16" actId="2711"/>
          <ac:spMkLst>
            <pc:docMk/>
            <pc:sldMk cId="921927153" sldId="787"/>
            <ac:spMk id="36" creationId="{EE3C2CCF-8193-49E0-BCF9-534405905C99}"/>
          </ac:spMkLst>
        </pc:spChg>
        <pc:spChg chg="mod">
          <ac:chgData name="Afsar, Jonathan" userId="62186df7-8fa6-47e1-9fec-caca2236917e" providerId="ADAL" clId="{5F8CF317-6C6D-494A-A217-C5F717C6F2A3}" dt="2022-08-25T13:25:03.967" v="16" actId="2711"/>
          <ac:spMkLst>
            <pc:docMk/>
            <pc:sldMk cId="921927153" sldId="787"/>
            <ac:spMk id="37" creationId="{38EF6473-3109-44E3-8825-78E0C640BFEB}"/>
          </ac:spMkLst>
        </pc:spChg>
        <pc:spChg chg="mod">
          <ac:chgData name="Afsar, Jonathan" userId="62186df7-8fa6-47e1-9fec-caca2236917e" providerId="ADAL" clId="{5F8CF317-6C6D-494A-A217-C5F717C6F2A3}" dt="2022-08-25T13:25:03.967" v="16" actId="2711"/>
          <ac:spMkLst>
            <pc:docMk/>
            <pc:sldMk cId="921927153" sldId="787"/>
            <ac:spMk id="38" creationId="{F92E7D6C-7A1F-47ED-8B6C-3FD141B49687}"/>
          </ac:spMkLst>
        </pc:spChg>
        <pc:spChg chg="mod">
          <ac:chgData name="Afsar, Jonathan" userId="62186df7-8fa6-47e1-9fec-caca2236917e" providerId="ADAL" clId="{5F8CF317-6C6D-494A-A217-C5F717C6F2A3}" dt="2022-08-25T13:25:03.967" v="16" actId="2711"/>
          <ac:spMkLst>
            <pc:docMk/>
            <pc:sldMk cId="921927153" sldId="787"/>
            <ac:spMk id="39" creationId="{BD4FECEB-7CC9-45E7-9458-E0371D428A88}"/>
          </ac:spMkLst>
        </pc:spChg>
        <pc:spChg chg="mod">
          <ac:chgData name="Afsar, Jonathan" userId="62186df7-8fa6-47e1-9fec-caca2236917e" providerId="ADAL" clId="{5F8CF317-6C6D-494A-A217-C5F717C6F2A3}" dt="2022-08-25T13:25:03.967" v="16" actId="2711"/>
          <ac:spMkLst>
            <pc:docMk/>
            <pc:sldMk cId="921927153" sldId="787"/>
            <ac:spMk id="40" creationId="{36A32188-9E26-4F61-A129-E8D616340F0C}"/>
          </ac:spMkLst>
        </pc:spChg>
        <pc:spChg chg="mod">
          <ac:chgData name="Afsar, Jonathan" userId="62186df7-8fa6-47e1-9fec-caca2236917e" providerId="ADAL" clId="{5F8CF317-6C6D-494A-A217-C5F717C6F2A3}" dt="2022-08-25T13:25:03.967" v="16" actId="2711"/>
          <ac:spMkLst>
            <pc:docMk/>
            <pc:sldMk cId="921927153" sldId="787"/>
            <ac:spMk id="41" creationId="{C89C39B4-6789-4F50-9EE7-C7A2690C23CB}"/>
          </ac:spMkLst>
        </pc:spChg>
        <pc:spChg chg="mod">
          <ac:chgData name="Afsar, Jonathan" userId="62186df7-8fa6-47e1-9fec-caca2236917e" providerId="ADAL" clId="{5F8CF317-6C6D-494A-A217-C5F717C6F2A3}" dt="2022-08-25T13:25:03.967" v="16" actId="2711"/>
          <ac:spMkLst>
            <pc:docMk/>
            <pc:sldMk cId="921927153" sldId="787"/>
            <ac:spMk id="42" creationId="{564E6376-0939-4FD5-A95A-9C5C8CD77E6D}"/>
          </ac:spMkLst>
        </pc:spChg>
        <pc:spChg chg="mod">
          <ac:chgData name="Afsar, Jonathan" userId="62186df7-8fa6-47e1-9fec-caca2236917e" providerId="ADAL" clId="{5F8CF317-6C6D-494A-A217-C5F717C6F2A3}" dt="2022-08-25T13:25:03.967" v="16" actId="2711"/>
          <ac:spMkLst>
            <pc:docMk/>
            <pc:sldMk cId="921927153" sldId="787"/>
            <ac:spMk id="43" creationId="{A95E8C01-A5D7-42BB-96C9-5D627111E504}"/>
          </ac:spMkLst>
        </pc:spChg>
        <pc:spChg chg="mod">
          <ac:chgData name="Afsar, Jonathan" userId="62186df7-8fa6-47e1-9fec-caca2236917e" providerId="ADAL" clId="{5F8CF317-6C6D-494A-A217-C5F717C6F2A3}" dt="2022-08-25T13:25:03.967" v="16" actId="2711"/>
          <ac:spMkLst>
            <pc:docMk/>
            <pc:sldMk cId="921927153" sldId="787"/>
            <ac:spMk id="44" creationId="{24463C11-2C3B-42A3-A53C-78CF00E42683}"/>
          </ac:spMkLst>
        </pc:spChg>
        <pc:spChg chg="mod">
          <ac:chgData name="Afsar, Jonathan" userId="62186df7-8fa6-47e1-9fec-caca2236917e" providerId="ADAL" clId="{5F8CF317-6C6D-494A-A217-C5F717C6F2A3}" dt="2022-08-25T13:25:03.967" v="16" actId="2711"/>
          <ac:spMkLst>
            <pc:docMk/>
            <pc:sldMk cId="921927153" sldId="787"/>
            <ac:spMk id="45" creationId="{E11715E1-82CD-43CE-8925-E26B9ECC61C2}"/>
          </ac:spMkLst>
        </pc:spChg>
        <pc:spChg chg="mod">
          <ac:chgData name="Afsar, Jonathan" userId="62186df7-8fa6-47e1-9fec-caca2236917e" providerId="ADAL" clId="{5F8CF317-6C6D-494A-A217-C5F717C6F2A3}" dt="2022-08-25T13:33:17.520" v="24" actId="2711"/>
          <ac:spMkLst>
            <pc:docMk/>
            <pc:sldMk cId="921927153" sldId="787"/>
            <ac:spMk id="60" creationId="{8A7A35AC-8179-4C1E-9641-2E911EB349B8}"/>
          </ac:spMkLst>
        </pc:spChg>
        <pc:spChg chg="mod">
          <ac:chgData name="Afsar, Jonathan" userId="62186df7-8fa6-47e1-9fec-caca2236917e" providerId="ADAL" clId="{5F8CF317-6C6D-494A-A217-C5F717C6F2A3}" dt="2022-08-25T13:33:17.520" v="24" actId="2711"/>
          <ac:spMkLst>
            <pc:docMk/>
            <pc:sldMk cId="921927153" sldId="787"/>
            <ac:spMk id="61" creationId="{26D40D99-220C-47DC-A863-38FAA3D3299B}"/>
          </ac:spMkLst>
        </pc:spChg>
        <pc:spChg chg="mod">
          <ac:chgData name="Afsar, Jonathan" userId="62186df7-8fa6-47e1-9fec-caca2236917e" providerId="ADAL" clId="{5F8CF317-6C6D-494A-A217-C5F717C6F2A3}" dt="2022-08-25T13:33:17.520" v="24" actId="2711"/>
          <ac:spMkLst>
            <pc:docMk/>
            <pc:sldMk cId="921927153" sldId="787"/>
            <ac:spMk id="62" creationId="{D8449B94-3259-4763-8952-58F4F27C082D}"/>
          </ac:spMkLst>
        </pc:spChg>
        <pc:spChg chg="mod">
          <ac:chgData name="Afsar, Jonathan" userId="62186df7-8fa6-47e1-9fec-caca2236917e" providerId="ADAL" clId="{5F8CF317-6C6D-494A-A217-C5F717C6F2A3}" dt="2022-08-25T13:33:17.520" v="24" actId="2711"/>
          <ac:spMkLst>
            <pc:docMk/>
            <pc:sldMk cId="921927153" sldId="787"/>
            <ac:spMk id="63" creationId="{95BBA53C-3A4B-434D-ADCF-A00A3AFF6480}"/>
          </ac:spMkLst>
        </pc:spChg>
        <pc:spChg chg="mod">
          <ac:chgData name="Afsar, Jonathan" userId="62186df7-8fa6-47e1-9fec-caca2236917e" providerId="ADAL" clId="{5F8CF317-6C6D-494A-A217-C5F717C6F2A3}" dt="2022-08-25T13:33:17.520" v="24" actId="2711"/>
          <ac:spMkLst>
            <pc:docMk/>
            <pc:sldMk cId="921927153" sldId="787"/>
            <ac:spMk id="64" creationId="{8EE99855-7384-4E9C-AB96-0217EEA4C984}"/>
          </ac:spMkLst>
        </pc:spChg>
        <pc:spChg chg="mod">
          <ac:chgData name="Afsar, Jonathan" userId="62186df7-8fa6-47e1-9fec-caca2236917e" providerId="ADAL" clId="{5F8CF317-6C6D-494A-A217-C5F717C6F2A3}" dt="2022-08-25T13:25:03.967" v="16" actId="2711"/>
          <ac:spMkLst>
            <pc:docMk/>
            <pc:sldMk cId="921927153" sldId="787"/>
            <ac:spMk id="65" creationId="{4BCBFCD4-F57B-412C-BCAA-B977F6F6001D}"/>
          </ac:spMkLst>
        </pc:spChg>
        <pc:spChg chg="mod">
          <ac:chgData name="Afsar, Jonathan" userId="62186df7-8fa6-47e1-9fec-caca2236917e" providerId="ADAL" clId="{5F8CF317-6C6D-494A-A217-C5F717C6F2A3}" dt="2022-08-25T13:25:03.967" v="16" actId="2711"/>
          <ac:spMkLst>
            <pc:docMk/>
            <pc:sldMk cId="921927153" sldId="787"/>
            <ac:spMk id="66" creationId="{810917AB-D45A-4C2E-9F91-72FABE4FF023}"/>
          </ac:spMkLst>
        </pc:spChg>
        <pc:spChg chg="mod">
          <ac:chgData name="Afsar, Jonathan" userId="62186df7-8fa6-47e1-9fec-caca2236917e" providerId="ADAL" clId="{5F8CF317-6C6D-494A-A217-C5F717C6F2A3}" dt="2022-08-25T13:25:03.967" v="16" actId="2711"/>
          <ac:spMkLst>
            <pc:docMk/>
            <pc:sldMk cId="921927153" sldId="787"/>
            <ac:spMk id="67" creationId="{163ED8B0-6BEC-47B3-A6C8-6CE39E688334}"/>
          </ac:spMkLst>
        </pc:spChg>
        <pc:spChg chg="mod">
          <ac:chgData name="Afsar, Jonathan" userId="62186df7-8fa6-47e1-9fec-caca2236917e" providerId="ADAL" clId="{5F8CF317-6C6D-494A-A217-C5F717C6F2A3}" dt="2022-08-25T13:25:03.967" v="16" actId="2711"/>
          <ac:spMkLst>
            <pc:docMk/>
            <pc:sldMk cId="921927153" sldId="787"/>
            <ac:spMk id="68" creationId="{59613F7B-26E7-4378-B57A-E5E1BBF600E1}"/>
          </ac:spMkLst>
        </pc:spChg>
        <pc:spChg chg="mod">
          <ac:chgData name="Afsar, Jonathan" userId="62186df7-8fa6-47e1-9fec-caca2236917e" providerId="ADAL" clId="{5F8CF317-6C6D-494A-A217-C5F717C6F2A3}" dt="2022-08-25T13:25:03.967" v="16" actId="2711"/>
          <ac:spMkLst>
            <pc:docMk/>
            <pc:sldMk cId="921927153" sldId="787"/>
            <ac:spMk id="69" creationId="{6BD564F1-3B60-46B4-B558-7BBE8CBC9CA8}"/>
          </ac:spMkLst>
        </pc:spChg>
        <pc:spChg chg="mod">
          <ac:chgData name="Afsar, Jonathan" userId="62186df7-8fa6-47e1-9fec-caca2236917e" providerId="ADAL" clId="{5F8CF317-6C6D-494A-A217-C5F717C6F2A3}" dt="2022-08-25T13:25:03.967" v="16" actId="2711"/>
          <ac:spMkLst>
            <pc:docMk/>
            <pc:sldMk cId="921927153" sldId="787"/>
            <ac:spMk id="70" creationId="{3910DF86-7E07-472E-AF2F-E2EA9AA13A19}"/>
          </ac:spMkLst>
        </pc:spChg>
        <pc:spChg chg="mod">
          <ac:chgData name="Afsar, Jonathan" userId="62186df7-8fa6-47e1-9fec-caca2236917e" providerId="ADAL" clId="{5F8CF317-6C6D-494A-A217-C5F717C6F2A3}" dt="2022-08-25T13:25:03.967" v="16" actId="2711"/>
          <ac:spMkLst>
            <pc:docMk/>
            <pc:sldMk cId="921927153" sldId="787"/>
            <ac:spMk id="71" creationId="{743248CF-F6CE-4C9C-9B65-48791972D56C}"/>
          </ac:spMkLst>
        </pc:spChg>
        <pc:spChg chg="mod">
          <ac:chgData name="Afsar, Jonathan" userId="62186df7-8fa6-47e1-9fec-caca2236917e" providerId="ADAL" clId="{5F8CF317-6C6D-494A-A217-C5F717C6F2A3}" dt="2022-08-25T13:33:17.520" v="24" actId="2711"/>
          <ac:spMkLst>
            <pc:docMk/>
            <pc:sldMk cId="921927153" sldId="787"/>
            <ac:spMk id="72" creationId="{1D6B6D18-A626-43D1-94A2-DABD7385773A}"/>
          </ac:spMkLst>
        </pc:spChg>
      </pc:sldChg>
      <pc:sldChg chg="modSp mod">
        <pc:chgData name="Afsar, Jonathan" userId="62186df7-8fa6-47e1-9fec-caca2236917e" providerId="ADAL" clId="{5F8CF317-6C6D-494A-A217-C5F717C6F2A3}" dt="2022-08-25T13:32:32.684" v="19" actId="2711"/>
        <pc:sldMkLst>
          <pc:docMk/>
          <pc:sldMk cId="3756017853" sldId="788"/>
        </pc:sldMkLst>
        <pc:spChg chg="mod">
          <ac:chgData name="Afsar, Jonathan" userId="62186df7-8fa6-47e1-9fec-caca2236917e" providerId="ADAL" clId="{5F8CF317-6C6D-494A-A217-C5F717C6F2A3}" dt="2022-08-25T13:32:21.257" v="18" actId="2711"/>
          <ac:spMkLst>
            <pc:docMk/>
            <pc:sldMk cId="3756017853" sldId="788"/>
            <ac:spMk id="33" creationId="{FDFF3002-40C8-43D8-81A1-0B409EEF7EF8}"/>
          </ac:spMkLst>
        </pc:spChg>
        <pc:spChg chg="mod">
          <ac:chgData name="Afsar, Jonathan" userId="62186df7-8fa6-47e1-9fec-caca2236917e" providerId="ADAL" clId="{5F8CF317-6C6D-494A-A217-C5F717C6F2A3}" dt="2022-08-25T13:32:21.257" v="18" actId="2711"/>
          <ac:spMkLst>
            <pc:docMk/>
            <pc:sldMk cId="3756017853" sldId="788"/>
            <ac:spMk id="34" creationId="{69AC2FA1-4E07-44D1-82C9-EB0798CD0805}"/>
          </ac:spMkLst>
        </pc:spChg>
        <pc:spChg chg="mod">
          <ac:chgData name="Afsar, Jonathan" userId="62186df7-8fa6-47e1-9fec-caca2236917e" providerId="ADAL" clId="{5F8CF317-6C6D-494A-A217-C5F717C6F2A3}" dt="2022-08-25T13:32:21.257" v="18" actId="2711"/>
          <ac:spMkLst>
            <pc:docMk/>
            <pc:sldMk cId="3756017853" sldId="788"/>
            <ac:spMk id="35" creationId="{74783403-D9E3-4EDD-9892-3E9C9908B07E}"/>
          </ac:spMkLst>
        </pc:spChg>
        <pc:spChg chg="mod">
          <ac:chgData name="Afsar, Jonathan" userId="62186df7-8fa6-47e1-9fec-caca2236917e" providerId="ADAL" clId="{5F8CF317-6C6D-494A-A217-C5F717C6F2A3}" dt="2022-08-25T13:32:21.257" v="18" actId="2711"/>
          <ac:spMkLst>
            <pc:docMk/>
            <pc:sldMk cId="3756017853" sldId="788"/>
            <ac:spMk id="36" creationId="{91F9863A-1FB7-4719-A6DA-E976BA47CB8D}"/>
          </ac:spMkLst>
        </pc:spChg>
        <pc:spChg chg="mod">
          <ac:chgData name="Afsar, Jonathan" userId="62186df7-8fa6-47e1-9fec-caca2236917e" providerId="ADAL" clId="{5F8CF317-6C6D-494A-A217-C5F717C6F2A3}" dt="2022-08-25T13:32:21.257" v="18" actId="2711"/>
          <ac:spMkLst>
            <pc:docMk/>
            <pc:sldMk cId="3756017853" sldId="788"/>
            <ac:spMk id="37" creationId="{6C1CAE6A-C4A1-4A88-9789-13567AC8444D}"/>
          </ac:spMkLst>
        </pc:spChg>
        <pc:spChg chg="mod">
          <ac:chgData name="Afsar, Jonathan" userId="62186df7-8fa6-47e1-9fec-caca2236917e" providerId="ADAL" clId="{5F8CF317-6C6D-494A-A217-C5F717C6F2A3}" dt="2022-08-25T13:32:21.257" v="18" actId="2711"/>
          <ac:spMkLst>
            <pc:docMk/>
            <pc:sldMk cId="3756017853" sldId="788"/>
            <ac:spMk id="38" creationId="{1D591F9B-696A-4D54-BBD4-1CC0DF9CAA2C}"/>
          </ac:spMkLst>
        </pc:spChg>
        <pc:spChg chg="mod">
          <ac:chgData name="Afsar, Jonathan" userId="62186df7-8fa6-47e1-9fec-caca2236917e" providerId="ADAL" clId="{5F8CF317-6C6D-494A-A217-C5F717C6F2A3}" dt="2022-08-25T13:32:21.257" v="18" actId="2711"/>
          <ac:spMkLst>
            <pc:docMk/>
            <pc:sldMk cId="3756017853" sldId="788"/>
            <ac:spMk id="39" creationId="{D3B932AB-01D1-4E12-85B0-C09B650A810A}"/>
          </ac:spMkLst>
        </pc:spChg>
        <pc:spChg chg="mod">
          <ac:chgData name="Afsar, Jonathan" userId="62186df7-8fa6-47e1-9fec-caca2236917e" providerId="ADAL" clId="{5F8CF317-6C6D-494A-A217-C5F717C6F2A3}" dt="2022-08-25T13:32:21.257" v="18" actId="2711"/>
          <ac:spMkLst>
            <pc:docMk/>
            <pc:sldMk cId="3756017853" sldId="788"/>
            <ac:spMk id="40" creationId="{59276D77-6335-4DE4-A0F9-C1114B25AD3D}"/>
          </ac:spMkLst>
        </pc:spChg>
        <pc:spChg chg="mod">
          <ac:chgData name="Afsar, Jonathan" userId="62186df7-8fa6-47e1-9fec-caca2236917e" providerId="ADAL" clId="{5F8CF317-6C6D-494A-A217-C5F717C6F2A3}" dt="2022-08-25T13:32:21.257" v="18" actId="2711"/>
          <ac:spMkLst>
            <pc:docMk/>
            <pc:sldMk cId="3756017853" sldId="788"/>
            <ac:spMk id="41" creationId="{0C3542B8-4085-4A46-965C-4BCE0603FDBB}"/>
          </ac:spMkLst>
        </pc:spChg>
        <pc:spChg chg="mod">
          <ac:chgData name="Afsar, Jonathan" userId="62186df7-8fa6-47e1-9fec-caca2236917e" providerId="ADAL" clId="{5F8CF317-6C6D-494A-A217-C5F717C6F2A3}" dt="2022-08-25T13:32:21.257" v="18" actId="2711"/>
          <ac:spMkLst>
            <pc:docMk/>
            <pc:sldMk cId="3756017853" sldId="788"/>
            <ac:spMk id="42" creationId="{AD937227-389C-44B8-BE4F-BFEBA944E083}"/>
          </ac:spMkLst>
        </pc:spChg>
        <pc:spChg chg="mod">
          <ac:chgData name="Afsar, Jonathan" userId="62186df7-8fa6-47e1-9fec-caca2236917e" providerId="ADAL" clId="{5F8CF317-6C6D-494A-A217-C5F717C6F2A3}" dt="2022-08-25T13:32:21.257" v="18" actId="2711"/>
          <ac:spMkLst>
            <pc:docMk/>
            <pc:sldMk cId="3756017853" sldId="788"/>
            <ac:spMk id="43" creationId="{89A3ED98-D64A-4F70-87B5-15982DA3D680}"/>
          </ac:spMkLst>
        </pc:spChg>
        <pc:spChg chg="mod">
          <ac:chgData name="Afsar, Jonathan" userId="62186df7-8fa6-47e1-9fec-caca2236917e" providerId="ADAL" clId="{5F8CF317-6C6D-494A-A217-C5F717C6F2A3}" dt="2022-08-25T13:32:21.257" v="18" actId="2711"/>
          <ac:spMkLst>
            <pc:docMk/>
            <pc:sldMk cId="3756017853" sldId="788"/>
            <ac:spMk id="44" creationId="{174DA61C-25D4-4138-A77A-E8AA2D87FA40}"/>
          </ac:spMkLst>
        </pc:spChg>
        <pc:spChg chg="mod">
          <ac:chgData name="Afsar, Jonathan" userId="62186df7-8fa6-47e1-9fec-caca2236917e" providerId="ADAL" clId="{5F8CF317-6C6D-494A-A217-C5F717C6F2A3}" dt="2022-08-25T13:32:21.257" v="18" actId="2711"/>
          <ac:spMkLst>
            <pc:docMk/>
            <pc:sldMk cId="3756017853" sldId="788"/>
            <ac:spMk id="45" creationId="{1121ED12-B7B5-41C0-AE24-D619FF7744E9}"/>
          </ac:spMkLst>
        </pc:spChg>
        <pc:spChg chg="mod">
          <ac:chgData name="Afsar, Jonathan" userId="62186df7-8fa6-47e1-9fec-caca2236917e" providerId="ADAL" clId="{5F8CF317-6C6D-494A-A217-C5F717C6F2A3}" dt="2022-08-25T13:32:21.257" v="18" actId="2711"/>
          <ac:spMkLst>
            <pc:docMk/>
            <pc:sldMk cId="3756017853" sldId="788"/>
            <ac:spMk id="46" creationId="{B0A4E6C1-EF91-433C-AF1C-A94CDD5514D8}"/>
          </ac:spMkLst>
        </pc:spChg>
        <pc:spChg chg="mod">
          <ac:chgData name="Afsar, Jonathan" userId="62186df7-8fa6-47e1-9fec-caca2236917e" providerId="ADAL" clId="{5F8CF317-6C6D-494A-A217-C5F717C6F2A3}" dt="2022-08-25T13:32:21.257" v="18" actId="2711"/>
          <ac:spMkLst>
            <pc:docMk/>
            <pc:sldMk cId="3756017853" sldId="788"/>
            <ac:spMk id="47" creationId="{E5107442-2685-4807-827E-17E0361A4136}"/>
          </ac:spMkLst>
        </pc:spChg>
        <pc:spChg chg="mod">
          <ac:chgData name="Afsar, Jonathan" userId="62186df7-8fa6-47e1-9fec-caca2236917e" providerId="ADAL" clId="{5F8CF317-6C6D-494A-A217-C5F717C6F2A3}" dt="2022-08-25T13:32:21.257" v="18" actId="2711"/>
          <ac:spMkLst>
            <pc:docMk/>
            <pc:sldMk cId="3756017853" sldId="788"/>
            <ac:spMk id="48" creationId="{EEE5EC7D-C3FA-4A34-8615-16444A248A74}"/>
          </ac:spMkLst>
        </pc:spChg>
        <pc:spChg chg="mod">
          <ac:chgData name="Afsar, Jonathan" userId="62186df7-8fa6-47e1-9fec-caca2236917e" providerId="ADAL" clId="{5F8CF317-6C6D-494A-A217-C5F717C6F2A3}" dt="2022-08-25T13:32:32.684" v="19" actId="2711"/>
          <ac:spMkLst>
            <pc:docMk/>
            <pc:sldMk cId="3756017853" sldId="788"/>
            <ac:spMk id="49" creationId="{329CE894-652C-4564-8CC6-D98C84F56BF1}"/>
          </ac:spMkLst>
        </pc:spChg>
        <pc:spChg chg="mod">
          <ac:chgData name="Afsar, Jonathan" userId="62186df7-8fa6-47e1-9fec-caca2236917e" providerId="ADAL" clId="{5F8CF317-6C6D-494A-A217-C5F717C6F2A3}" dt="2022-08-25T13:32:32.684" v="19" actId="2711"/>
          <ac:spMkLst>
            <pc:docMk/>
            <pc:sldMk cId="3756017853" sldId="788"/>
            <ac:spMk id="50" creationId="{0A75F08F-9741-4596-A279-5C7C95EE41BF}"/>
          </ac:spMkLst>
        </pc:spChg>
        <pc:spChg chg="mod">
          <ac:chgData name="Afsar, Jonathan" userId="62186df7-8fa6-47e1-9fec-caca2236917e" providerId="ADAL" clId="{5F8CF317-6C6D-494A-A217-C5F717C6F2A3}" dt="2022-08-25T13:32:21.257" v="18" actId="2711"/>
          <ac:spMkLst>
            <pc:docMk/>
            <pc:sldMk cId="3756017853" sldId="788"/>
            <ac:spMk id="51" creationId="{BD93AA11-B134-4800-9C5B-1D88D59B74A5}"/>
          </ac:spMkLst>
        </pc:spChg>
        <pc:spChg chg="mod">
          <ac:chgData name="Afsar, Jonathan" userId="62186df7-8fa6-47e1-9fec-caca2236917e" providerId="ADAL" clId="{5F8CF317-6C6D-494A-A217-C5F717C6F2A3}" dt="2022-08-25T13:32:21.257" v="18" actId="2711"/>
          <ac:spMkLst>
            <pc:docMk/>
            <pc:sldMk cId="3756017853" sldId="788"/>
            <ac:spMk id="52" creationId="{F11CE31F-5211-4476-AF6E-564A358FCEC2}"/>
          </ac:spMkLst>
        </pc:spChg>
        <pc:spChg chg="mod">
          <ac:chgData name="Afsar, Jonathan" userId="62186df7-8fa6-47e1-9fec-caca2236917e" providerId="ADAL" clId="{5F8CF317-6C6D-494A-A217-C5F717C6F2A3}" dt="2022-08-25T13:32:21.257" v="18" actId="2711"/>
          <ac:spMkLst>
            <pc:docMk/>
            <pc:sldMk cId="3756017853" sldId="788"/>
            <ac:spMk id="53" creationId="{476FE9FE-D1F0-4F33-B8B0-EA3C11170BA9}"/>
          </ac:spMkLst>
        </pc:spChg>
        <pc:spChg chg="mod">
          <ac:chgData name="Afsar, Jonathan" userId="62186df7-8fa6-47e1-9fec-caca2236917e" providerId="ADAL" clId="{5F8CF317-6C6D-494A-A217-C5F717C6F2A3}" dt="2022-08-25T13:32:21.257" v="18" actId="2711"/>
          <ac:spMkLst>
            <pc:docMk/>
            <pc:sldMk cId="3756017853" sldId="788"/>
            <ac:spMk id="54" creationId="{ED652018-45BE-49B9-9603-24D1E5BD1DB6}"/>
          </ac:spMkLst>
        </pc:spChg>
        <pc:spChg chg="mod">
          <ac:chgData name="Afsar, Jonathan" userId="62186df7-8fa6-47e1-9fec-caca2236917e" providerId="ADAL" clId="{5F8CF317-6C6D-494A-A217-C5F717C6F2A3}" dt="2022-08-25T13:32:21.257" v="18" actId="2711"/>
          <ac:spMkLst>
            <pc:docMk/>
            <pc:sldMk cId="3756017853" sldId="788"/>
            <ac:spMk id="55" creationId="{98EF9498-8D8B-4DA7-AE5E-281F6406DDFC}"/>
          </ac:spMkLst>
        </pc:spChg>
        <pc:spChg chg="mod">
          <ac:chgData name="Afsar, Jonathan" userId="62186df7-8fa6-47e1-9fec-caca2236917e" providerId="ADAL" clId="{5F8CF317-6C6D-494A-A217-C5F717C6F2A3}" dt="2022-08-25T13:32:21.257" v="18" actId="2711"/>
          <ac:spMkLst>
            <pc:docMk/>
            <pc:sldMk cId="3756017853" sldId="788"/>
            <ac:spMk id="56" creationId="{BBF3718A-1AB5-4421-844F-41DEF166CA1E}"/>
          </ac:spMkLst>
        </pc:spChg>
        <pc:spChg chg="mod">
          <ac:chgData name="Afsar, Jonathan" userId="62186df7-8fa6-47e1-9fec-caca2236917e" providerId="ADAL" clId="{5F8CF317-6C6D-494A-A217-C5F717C6F2A3}" dt="2022-08-25T13:32:21.257" v="18" actId="2711"/>
          <ac:spMkLst>
            <pc:docMk/>
            <pc:sldMk cId="3756017853" sldId="788"/>
            <ac:spMk id="57" creationId="{27809C7E-D2A1-439C-82FF-868933F5BF5D}"/>
          </ac:spMkLst>
        </pc:spChg>
        <pc:spChg chg="mod">
          <ac:chgData name="Afsar, Jonathan" userId="62186df7-8fa6-47e1-9fec-caca2236917e" providerId="ADAL" clId="{5F8CF317-6C6D-494A-A217-C5F717C6F2A3}" dt="2022-08-25T13:32:21.257" v="18" actId="2711"/>
          <ac:spMkLst>
            <pc:docMk/>
            <pc:sldMk cId="3756017853" sldId="788"/>
            <ac:spMk id="58" creationId="{3CDC5985-A8BE-4396-AF01-90DAE2442B74}"/>
          </ac:spMkLst>
        </pc:spChg>
        <pc:spChg chg="mod">
          <ac:chgData name="Afsar, Jonathan" userId="62186df7-8fa6-47e1-9fec-caca2236917e" providerId="ADAL" clId="{5F8CF317-6C6D-494A-A217-C5F717C6F2A3}" dt="2022-08-25T13:32:21.257" v="18" actId="2711"/>
          <ac:spMkLst>
            <pc:docMk/>
            <pc:sldMk cId="3756017853" sldId="788"/>
            <ac:spMk id="59" creationId="{C6D9309D-81F7-4044-A7C9-86E41EA0B25B}"/>
          </ac:spMkLst>
        </pc:spChg>
        <pc:spChg chg="mod">
          <ac:chgData name="Afsar, Jonathan" userId="62186df7-8fa6-47e1-9fec-caca2236917e" providerId="ADAL" clId="{5F8CF317-6C6D-494A-A217-C5F717C6F2A3}" dt="2022-08-25T13:32:21.257" v="18" actId="2711"/>
          <ac:spMkLst>
            <pc:docMk/>
            <pc:sldMk cId="3756017853" sldId="788"/>
            <ac:spMk id="60" creationId="{A24A2373-8B5F-4B79-A32D-E0DB12C12EC8}"/>
          </ac:spMkLst>
        </pc:spChg>
        <pc:spChg chg="mod">
          <ac:chgData name="Afsar, Jonathan" userId="62186df7-8fa6-47e1-9fec-caca2236917e" providerId="ADAL" clId="{5F8CF317-6C6D-494A-A217-C5F717C6F2A3}" dt="2022-08-25T13:32:21.257" v="18" actId="2711"/>
          <ac:spMkLst>
            <pc:docMk/>
            <pc:sldMk cId="3756017853" sldId="788"/>
            <ac:spMk id="61" creationId="{DE4DE64D-AADB-49CD-8AA5-CBB93F0263F6}"/>
          </ac:spMkLst>
        </pc:spChg>
        <pc:spChg chg="mod">
          <ac:chgData name="Afsar, Jonathan" userId="62186df7-8fa6-47e1-9fec-caca2236917e" providerId="ADAL" clId="{5F8CF317-6C6D-494A-A217-C5F717C6F2A3}" dt="2022-08-25T13:32:21.257" v="18" actId="2711"/>
          <ac:spMkLst>
            <pc:docMk/>
            <pc:sldMk cId="3756017853" sldId="788"/>
            <ac:spMk id="62" creationId="{3189DAFB-6900-442B-9E21-3588C601A6D7}"/>
          </ac:spMkLst>
        </pc:spChg>
        <pc:spChg chg="mod">
          <ac:chgData name="Afsar, Jonathan" userId="62186df7-8fa6-47e1-9fec-caca2236917e" providerId="ADAL" clId="{5F8CF317-6C6D-494A-A217-C5F717C6F2A3}" dt="2022-08-25T13:32:21.257" v="18" actId="2711"/>
          <ac:spMkLst>
            <pc:docMk/>
            <pc:sldMk cId="3756017853" sldId="788"/>
            <ac:spMk id="63" creationId="{DFAD6B6D-7939-4767-81FE-42221B98A4F7}"/>
          </ac:spMkLst>
        </pc:spChg>
        <pc:spChg chg="mod">
          <ac:chgData name="Afsar, Jonathan" userId="62186df7-8fa6-47e1-9fec-caca2236917e" providerId="ADAL" clId="{5F8CF317-6C6D-494A-A217-C5F717C6F2A3}" dt="2022-08-25T13:32:21.257" v="18" actId="2711"/>
          <ac:spMkLst>
            <pc:docMk/>
            <pc:sldMk cId="3756017853" sldId="788"/>
            <ac:spMk id="64" creationId="{E1FF0383-8882-44B7-9E5E-9CB9E0797C66}"/>
          </ac:spMkLst>
        </pc:spChg>
        <pc:spChg chg="mod">
          <ac:chgData name="Afsar, Jonathan" userId="62186df7-8fa6-47e1-9fec-caca2236917e" providerId="ADAL" clId="{5F8CF317-6C6D-494A-A217-C5F717C6F2A3}" dt="2022-08-25T13:32:21.257" v="18" actId="2711"/>
          <ac:spMkLst>
            <pc:docMk/>
            <pc:sldMk cId="3756017853" sldId="788"/>
            <ac:spMk id="65" creationId="{9CAD69CB-4E0E-4C85-870F-CEA2D522A953}"/>
          </ac:spMkLst>
        </pc:spChg>
        <pc:spChg chg="mod">
          <ac:chgData name="Afsar, Jonathan" userId="62186df7-8fa6-47e1-9fec-caca2236917e" providerId="ADAL" clId="{5F8CF317-6C6D-494A-A217-C5F717C6F2A3}" dt="2022-08-25T13:32:32.684" v="19" actId="2711"/>
          <ac:spMkLst>
            <pc:docMk/>
            <pc:sldMk cId="3756017853" sldId="788"/>
            <ac:spMk id="67" creationId="{4AE6D852-CDEE-45AC-AA76-3B0296C86259}"/>
          </ac:spMkLst>
        </pc:spChg>
        <pc:spChg chg="mod">
          <ac:chgData name="Afsar, Jonathan" userId="62186df7-8fa6-47e1-9fec-caca2236917e" providerId="ADAL" clId="{5F8CF317-6C6D-494A-A217-C5F717C6F2A3}" dt="2022-08-25T13:32:32.684" v="19" actId="2711"/>
          <ac:spMkLst>
            <pc:docMk/>
            <pc:sldMk cId="3756017853" sldId="788"/>
            <ac:spMk id="68" creationId="{4D46EA4D-543C-47BC-9B1B-20029E3251B3}"/>
          </ac:spMkLst>
        </pc:spChg>
        <pc:spChg chg="mod">
          <ac:chgData name="Afsar, Jonathan" userId="62186df7-8fa6-47e1-9fec-caca2236917e" providerId="ADAL" clId="{5F8CF317-6C6D-494A-A217-C5F717C6F2A3}" dt="2022-08-25T13:32:32.684" v="19" actId="2711"/>
          <ac:spMkLst>
            <pc:docMk/>
            <pc:sldMk cId="3756017853" sldId="788"/>
            <ac:spMk id="69" creationId="{D1490089-ACEA-4840-9916-D2131FB95B6F}"/>
          </ac:spMkLst>
        </pc:spChg>
        <pc:spChg chg="mod">
          <ac:chgData name="Afsar, Jonathan" userId="62186df7-8fa6-47e1-9fec-caca2236917e" providerId="ADAL" clId="{5F8CF317-6C6D-494A-A217-C5F717C6F2A3}" dt="2022-08-25T13:32:32.684" v="19" actId="2711"/>
          <ac:spMkLst>
            <pc:docMk/>
            <pc:sldMk cId="3756017853" sldId="788"/>
            <ac:spMk id="70" creationId="{23478270-6644-4CB0-8B18-73D2518E6FA5}"/>
          </ac:spMkLst>
        </pc:spChg>
      </pc:sldChg>
      <pc:sldChg chg="modSp mod">
        <pc:chgData name="Afsar, Jonathan" userId="62186df7-8fa6-47e1-9fec-caca2236917e" providerId="ADAL" clId="{5F8CF317-6C6D-494A-A217-C5F717C6F2A3}" dt="2022-08-25T13:33:36.268" v="25" actId="2711"/>
        <pc:sldMkLst>
          <pc:docMk/>
          <pc:sldMk cId="1765563019" sldId="831"/>
        </pc:sldMkLst>
        <pc:spChg chg="mod">
          <ac:chgData name="Afsar, Jonathan" userId="62186df7-8fa6-47e1-9fec-caca2236917e" providerId="ADAL" clId="{5F8CF317-6C6D-494A-A217-C5F717C6F2A3}" dt="2022-08-25T13:33:36.268" v="25" actId="2711"/>
          <ac:spMkLst>
            <pc:docMk/>
            <pc:sldMk cId="1765563019" sldId="831"/>
            <ac:spMk id="20" creationId="{317681A8-B243-44B3-8158-4C46C758A178}"/>
          </ac:spMkLst>
        </pc:spChg>
      </pc:sldChg>
      <pc:sldChg chg="modSp mod">
        <pc:chgData name="Afsar, Jonathan" userId="62186df7-8fa6-47e1-9fec-caca2236917e" providerId="ADAL" clId="{5F8CF317-6C6D-494A-A217-C5F717C6F2A3}" dt="2022-08-25T13:33:46.794" v="26" actId="2711"/>
        <pc:sldMkLst>
          <pc:docMk/>
          <pc:sldMk cId="2457704287" sldId="850"/>
        </pc:sldMkLst>
        <pc:spChg chg="mod">
          <ac:chgData name="Afsar, Jonathan" userId="62186df7-8fa6-47e1-9fec-caca2236917e" providerId="ADAL" clId="{5F8CF317-6C6D-494A-A217-C5F717C6F2A3}" dt="2022-08-25T13:33:46.794" v="26" actId="2711"/>
          <ac:spMkLst>
            <pc:docMk/>
            <pc:sldMk cId="2457704287" sldId="850"/>
            <ac:spMk id="7" creationId="{C8298108-5356-4682-89EE-127469CB8676}"/>
          </ac:spMkLst>
        </pc:spChg>
        <pc:spChg chg="mod">
          <ac:chgData name="Afsar, Jonathan" userId="62186df7-8fa6-47e1-9fec-caca2236917e" providerId="ADAL" clId="{5F8CF317-6C6D-494A-A217-C5F717C6F2A3}" dt="2022-08-25T13:33:46.794" v="26" actId="2711"/>
          <ac:spMkLst>
            <pc:docMk/>
            <pc:sldMk cId="2457704287" sldId="850"/>
            <ac:spMk id="8" creationId="{CC98470B-D3E5-4705-A82C-E4B59BFA31DE}"/>
          </ac:spMkLst>
        </pc:spChg>
        <pc:spChg chg="mod">
          <ac:chgData name="Afsar, Jonathan" userId="62186df7-8fa6-47e1-9fec-caca2236917e" providerId="ADAL" clId="{5F8CF317-6C6D-494A-A217-C5F717C6F2A3}" dt="2022-08-25T13:33:46.794" v="26" actId="2711"/>
          <ac:spMkLst>
            <pc:docMk/>
            <pc:sldMk cId="2457704287" sldId="850"/>
            <ac:spMk id="9" creationId="{A1AE119A-EEE5-4C70-B4D0-8A3EFA877700}"/>
          </ac:spMkLst>
        </pc:spChg>
        <pc:spChg chg="mod">
          <ac:chgData name="Afsar, Jonathan" userId="62186df7-8fa6-47e1-9fec-caca2236917e" providerId="ADAL" clId="{5F8CF317-6C6D-494A-A217-C5F717C6F2A3}" dt="2022-08-25T13:33:46.794" v="26" actId="2711"/>
          <ac:spMkLst>
            <pc:docMk/>
            <pc:sldMk cId="2457704287" sldId="850"/>
            <ac:spMk id="10" creationId="{4AA131AB-3148-4D0D-9502-DA584F259347}"/>
          </ac:spMkLst>
        </pc:spChg>
        <pc:spChg chg="mod">
          <ac:chgData name="Afsar, Jonathan" userId="62186df7-8fa6-47e1-9fec-caca2236917e" providerId="ADAL" clId="{5F8CF317-6C6D-494A-A217-C5F717C6F2A3}" dt="2022-08-25T13:33:46.794" v="26" actId="2711"/>
          <ac:spMkLst>
            <pc:docMk/>
            <pc:sldMk cId="2457704287" sldId="850"/>
            <ac:spMk id="11" creationId="{1F5D92BA-7679-4C08-81E2-8DEA6221A19A}"/>
          </ac:spMkLst>
        </pc:spChg>
        <pc:spChg chg="mod">
          <ac:chgData name="Afsar, Jonathan" userId="62186df7-8fa6-47e1-9fec-caca2236917e" providerId="ADAL" clId="{5F8CF317-6C6D-494A-A217-C5F717C6F2A3}" dt="2022-08-25T13:33:46.794" v="26" actId="2711"/>
          <ac:spMkLst>
            <pc:docMk/>
            <pc:sldMk cId="2457704287" sldId="850"/>
            <ac:spMk id="12" creationId="{D1467B99-8E73-4C11-93D4-025F0F13EA8D}"/>
          </ac:spMkLst>
        </pc:spChg>
        <pc:spChg chg="mod">
          <ac:chgData name="Afsar, Jonathan" userId="62186df7-8fa6-47e1-9fec-caca2236917e" providerId="ADAL" clId="{5F8CF317-6C6D-494A-A217-C5F717C6F2A3}" dt="2022-08-25T13:33:46.794" v="26" actId="2711"/>
          <ac:spMkLst>
            <pc:docMk/>
            <pc:sldMk cId="2457704287" sldId="850"/>
            <ac:spMk id="13" creationId="{5E898A95-E8F0-4AE3-8EB1-53102DBE2B55}"/>
          </ac:spMkLst>
        </pc:spChg>
        <pc:spChg chg="mod">
          <ac:chgData name="Afsar, Jonathan" userId="62186df7-8fa6-47e1-9fec-caca2236917e" providerId="ADAL" clId="{5F8CF317-6C6D-494A-A217-C5F717C6F2A3}" dt="2022-08-25T13:33:46.794" v="26" actId="2711"/>
          <ac:spMkLst>
            <pc:docMk/>
            <pc:sldMk cId="2457704287" sldId="850"/>
            <ac:spMk id="14" creationId="{353A7013-4DE4-45FB-86EF-171B42D869A2}"/>
          </ac:spMkLst>
        </pc:spChg>
        <pc:spChg chg="mod">
          <ac:chgData name="Afsar, Jonathan" userId="62186df7-8fa6-47e1-9fec-caca2236917e" providerId="ADAL" clId="{5F8CF317-6C6D-494A-A217-C5F717C6F2A3}" dt="2022-08-25T13:33:46.794" v="26" actId="2711"/>
          <ac:spMkLst>
            <pc:docMk/>
            <pc:sldMk cId="2457704287" sldId="850"/>
            <ac:spMk id="15" creationId="{46DE095B-7FB2-4B1B-9FDF-F1FBFEAFE1B5}"/>
          </ac:spMkLst>
        </pc:spChg>
        <pc:spChg chg="mod">
          <ac:chgData name="Afsar, Jonathan" userId="62186df7-8fa6-47e1-9fec-caca2236917e" providerId="ADAL" clId="{5F8CF317-6C6D-494A-A217-C5F717C6F2A3}" dt="2022-08-25T13:33:46.794" v="26" actId="2711"/>
          <ac:spMkLst>
            <pc:docMk/>
            <pc:sldMk cId="2457704287" sldId="850"/>
            <ac:spMk id="16" creationId="{0CA81B72-E140-4440-AD41-F7F794BAA552}"/>
          </ac:spMkLst>
        </pc:spChg>
        <pc:spChg chg="mod">
          <ac:chgData name="Afsar, Jonathan" userId="62186df7-8fa6-47e1-9fec-caca2236917e" providerId="ADAL" clId="{5F8CF317-6C6D-494A-A217-C5F717C6F2A3}" dt="2022-08-25T13:33:46.794" v="26" actId="2711"/>
          <ac:spMkLst>
            <pc:docMk/>
            <pc:sldMk cId="2457704287" sldId="850"/>
            <ac:spMk id="17" creationId="{56FC37ED-6491-417F-964F-C96AAC4EB392}"/>
          </ac:spMkLst>
        </pc:spChg>
        <pc:spChg chg="mod">
          <ac:chgData name="Afsar, Jonathan" userId="62186df7-8fa6-47e1-9fec-caca2236917e" providerId="ADAL" clId="{5F8CF317-6C6D-494A-A217-C5F717C6F2A3}" dt="2022-08-25T13:33:46.794" v="26" actId="2711"/>
          <ac:spMkLst>
            <pc:docMk/>
            <pc:sldMk cId="2457704287" sldId="850"/>
            <ac:spMk id="18" creationId="{C0724B50-99E2-416A-BBBF-1FC87D701B10}"/>
          </ac:spMkLst>
        </pc:spChg>
        <pc:spChg chg="mod">
          <ac:chgData name="Afsar, Jonathan" userId="62186df7-8fa6-47e1-9fec-caca2236917e" providerId="ADAL" clId="{5F8CF317-6C6D-494A-A217-C5F717C6F2A3}" dt="2022-08-25T13:33:46.794" v="26" actId="2711"/>
          <ac:spMkLst>
            <pc:docMk/>
            <pc:sldMk cId="2457704287" sldId="850"/>
            <ac:spMk id="19" creationId="{1372BBB2-F820-448F-8019-032C7EC7C167}"/>
          </ac:spMkLst>
        </pc:spChg>
        <pc:spChg chg="mod">
          <ac:chgData name="Afsar, Jonathan" userId="62186df7-8fa6-47e1-9fec-caca2236917e" providerId="ADAL" clId="{5F8CF317-6C6D-494A-A217-C5F717C6F2A3}" dt="2022-08-25T13:33:46.794" v="26" actId="2711"/>
          <ac:spMkLst>
            <pc:docMk/>
            <pc:sldMk cId="2457704287" sldId="850"/>
            <ac:spMk id="20" creationId="{B5F8CFFA-BD29-462B-B1C2-54798264A3EB}"/>
          </ac:spMkLst>
        </pc:spChg>
        <pc:spChg chg="mod">
          <ac:chgData name="Afsar, Jonathan" userId="62186df7-8fa6-47e1-9fec-caca2236917e" providerId="ADAL" clId="{5F8CF317-6C6D-494A-A217-C5F717C6F2A3}" dt="2022-08-25T13:33:46.794" v="26" actId="2711"/>
          <ac:spMkLst>
            <pc:docMk/>
            <pc:sldMk cId="2457704287" sldId="850"/>
            <ac:spMk id="21" creationId="{260A3ED7-C99D-47C3-9FB4-2A34FA1C1908}"/>
          </ac:spMkLst>
        </pc:spChg>
        <pc:spChg chg="mod">
          <ac:chgData name="Afsar, Jonathan" userId="62186df7-8fa6-47e1-9fec-caca2236917e" providerId="ADAL" clId="{5F8CF317-6C6D-494A-A217-C5F717C6F2A3}" dt="2022-08-25T13:33:46.794" v="26" actId="2711"/>
          <ac:spMkLst>
            <pc:docMk/>
            <pc:sldMk cId="2457704287" sldId="850"/>
            <ac:spMk id="22" creationId="{00D212E1-5CAC-43D9-9CB0-04334B41D554}"/>
          </ac:spMkLst>
        </pc:spChg>
        <pc:spChg chg="mod">
          <ac:chgData name="Afsar, Jonathan" userId="62186df7-8fa6-47e1-9fec-caca2236917e" providerId="ADAL" clId="{5F8CF317-6C6D-494A-A217-C5F717C6F2A3}" dt="2022-08-25T13:33:46.794" v="26" actId="2711"/>
          <ac:spMkLst>
            <pc:docMk/>
            <pc:sldMk cId="2457704287" sldId="850"/>
            <ac:spMk id="23" creationId="{8E3C8629-AF1C-48C0-9AD6-EA8BEA8DE7C5}"/>
          </ac:spMkLst>
        </pc:spChg>
        <pc:spChg chg="mod">
          <ac:chgData name="Afsar, Jonathan" userId="62186df7-8fa6-47e1-9fec-caca2236917e" providerId="ADAL" clId="{5F8CF317-6C6D-494A-A217-C5F717C6F2A3}" dt="2022-08-25T13:33:46.794" v="26" actId="2711"/>
          <ac:spMkLst>
            <pc:docMk/>
            <pc:sldMk cId="2457704287" sldId="850"/>
            <ac:spMk id="24" creationId="{6DBE10D5-CA29-4577-B0FE-35C80FA569FC}"/>
          </ac:spMkLst>
        </pc:spChg>
        <pc:spChg chg="mod">
          <ac:chgData name="Afsar, Jonathan" userId="62186df7-8fa6-47e1-9fec-caca2236917e" providerId="ADAL" clId="{5F8CF317-6C6D-494A-A217-C5F717C6F2A3}" dt="2022-08-25T13:33:46.794" v="26" actId="2711"/>
          <ac:spMkLst>
            <pc:docMk/>
            <pc:sldMk cId="2457704287" sldId="850"/>
            <ac:spMk id="25" creationId="{856F7E88-DF12-491F-A1C6-F737E98634C8}"/>
          </ac:spMkLst>
        </pc:spChg>
        <pc:spChg chg="mod">
          <ac:chgData name="Afsar, Jonathan" userId="62186df7-8fa6-47e1-9fec-caca2236917e" providerId="ADAL" clId="{5F8CF317-6C6D-494A-A217-C5F717C6F2A3}" dt="2022-08-25T13:33:46.794" v="26" actId="2711"/>
          <ac:spMkLst>
            <pc:docMk/>
            <pc:sldMk cId="2457704287" sldId="850"/>
            <ac:spMk id="26" creationId="{69017DE3-D072-4434-8D62-A87D7D71BC29}"/>
          </ac:spMkLst>
        </pc:spChg>
        <pc:spChg chg="mod">
          <ac:chgData name="Afsar, Jonathan" userId="62186df7-8fa6-47e1-9fec-caca2236917e" providerId="ADAL" clId="{5F8CF317-6C6D-494A-A217-C5F717C6F2A3}" dt="2022-08-25T13:33:46.794" v="26" actId="2711"/>
          <ac:spMkLst>
            <pc:docMk/>
            <pc:sldMk cId="2457704287" sldId="850"/>
            <ac:spMk id="27" creationId="{1657BDA7-1695-4B27-B3A6-D23278AD039A}"/>
          </ac:spMkLst>
        </pc:spChg>
        <pc:spChg chg="mod">
          <ac:chgData name="Afsar, Jonathan" userId="62186df7-8fa6-47e1-9fec-caca2236917e" providerId="ADAL" clId="{5F8CF317-6C6D-494A-A217-C5F717C6F2A3}" dt="2022-08-25T13:33:46.794" v="26" actId="2711"/>
          <ac:spMkLst>
            <pc:docMk/>
            <pc:sldMk cId="2457704287" sldId="850"/>
            <ac:spMk id="28" creationId="{F77EAC7A-3119-4D8C-9F0B-4D33B56A7864}"/>
          </ac:spMkLst>
        </pc:spChg>
        <pc:spChg chg="mod">
          <ac:chgData name="Afsar, Jonathan" userId="62186df7-8fa6-47e1-9fec-caca2236917e" providerId="ADAL" clId="{5F8CF317-6C6D-494A-A217-C5F717C6F2A3}" dt="2022-08-25T13:33:46.794" v="26" actId="2711"/>
          <ac:spMkLst>
            <pc:docMk/>
            <pc:sldMk cId="2457704287" sldId="850"/>
            <ac:spMk id="29" creationId="{C9E84FC2-FC02-46E0-92EC-1BD06F1C3C70}"/>
          </ac:spMkLst>
        </pc:spChg>
        <pc:spChg chg="mod">
          <ac:chgData name="Afsar, Jonathan" userId="62186df7-8fa6-47e1-9fec-caca2236917e" providerId="ADAL" clId="{5F8CF317-6C6D-494A-A217-C5F717C6F2A3}" dt="2022-08-25T13:33:46.794" v="26" actId="2711"/>
          <ac:spMkLst>
            <pc:docMk/>
            <pc:sldMk cId="2457704287" sldId="850"/>
            <ac:spMk id="30" creationId="{62EF83BD-901C-4BB5-A0B4-A6421C487383}"/>
          </ac:spMkLst>
        </pc:spChg>
        <pc:spChg chg="mod">
          <ac:chgData name="Afsar, Jonathan" userId="62186df7-8fa6-47e1-9fec-caca2236917e" providerId="ADAL" clId="{5F8CF317-6C6D-494A-A217-C5F717C6F2A3}" dt="2022-08-25T13:33:46.794" v="26" actId="2711"/>
          <ac:spMkLst>
            <pc:docMk/>
            <pc:sldMk cId="2457704287" sldId="850"/>
            <ac:spMk id="31" creationId="{BC7EABCA-D5C0-4F14-9EEB-458359AAA4F2}"/>
          </ac:spMkLst>
        </pc:spChg>
        <pc:spChg chg="mod">
          <ac:chgData name="Afsar, Jonathan" userId="62186df7-8fa6-47e1-9fec-caca2236917e" providerId="ADAL" clId="{5F8CF317-6C6D-494A-A217-C5F717C6F2A3}" dt="2022-08-25T13:33:46.794" v="26" actId="2711"/>
          <ac:spMkLst>
            <pc:docMk/>
            <pc:sldMk cId="2457704287" sldId="850"/>
            <ac:spMk id="32" creationId="{C2696EC4-1238-44EC-A430-9EFD8CCB420D}"/>
          </ac:spMkLst>
        </pc:spChg>
        <pc:spChg chg="mod">
          <ac:chgData name="Afsar, Jonathan" userId="62186df7-8fa6-47e1-9fec-caca2236917e" providerId="ADAL" clId="{5F8CF317-6C6D-494A-A217-C5F717C6F2A3}" dt="2022-08-25T13:33:46.794" v="26" actId="2711"/>
          <ac:spMkLst>
            <pc:docMk/>
            <pc:sldMk cId="2457704287" sldId="850"/>
            <ac:spMk id="33" creationId="{263A5AD5-A239-4E40-ACCA-78A14FE80A19}"/>
          </ac:spMkLst>
        </pc:spChg>
        <pc:spChg chg="mod">
          <ac:chgData name="Afsar, Jonathan" userId="62186df7-8fa6-47e1-9fec-caca2236917e" providerId="ADAL" clId="{5F8CF317-6C6D-494A-A217-C5F717C6F2A3}" dt="2022-08-25T13:33:46.794" v="26" actId="2711"/>
          <ac:spMkLst>
            <pc:docMk/>
            <pc:sldMk cId="2457704287" sldId="850"/>
            <ac:spMk id="34" creationId="{6F455F1B-0F19-46CB-BB99-C23980CBCC60}"/>
          </ac:spMkLst>
        </pc:spChg>
        <pc:spChg chg="mod">
          <ac:chgData name="Afsar, Jonathan" userId="62186df7-8fa6-47e1-9fec-caca2236917e" providerId="ADAL" clId="{5F8CF317-6C6D-494A-A217-C5F717C6F2A3}" dt="2022-08-25T13:33:46.794" v="26" actId="2711"/>
          <ac:spMkLst>
            <pc:docMk/>
            <pc:sldMk cId="2457704287" sldId="850"/>
            <ac:spMk id="35" creationId="{851F5CA7-2301-45A9-840B-9619AC1CAE23}"/>
          </ac:spMkLst>
        </pc:spChg>
        <pc:spChg chg="mod">
          <ac:chgData name="Afsar, Jonathan" userId="62186df7-8fa6-47e1-9fec-caca2236917e" providerId="ADAL" clId="{5F8CF317-6C6D-494A-A217-C5F717C6F2A3}" dt="2022-08-25T13:33:46.794" v="26" actId="2711"/>
          <ac:spMkLst>
            <pc:docMk/>
            <pc:sldMk cId="2457704287" sldId="850"/>
            <ac:spMk id="36" creationId="{99573C94-04C9-4DC3-8B86-16228B0A125A}"/>
          </ac:spMkLst>
        </pc:spChg>
        <pc:spChg chg="mod">
          <ac:chgData name="Afsar, Jonathan" userId="62186df7-8fa6-47e1-9fec-caca2236917e" providerId="ADAL" clId="{5F8CF317-6C6D-494A-A217-C5F717C6F2A3}" dt="2022-08-25T13:33:46.794" v="26" actId="2711"/>
          <ac:spMkLst>
            <pc:docMk/>
            <pc:sldMk cId="2457704287" sldId="850"/>
            <ac:spMk id="37" creationId="{EDFA7D60-70A6-490B-B9D9-469E93F3ADED}"/>
          </ac:spMkLst>
        </pc:spChg>
      </pc:sldChg>
      <pc:sldChg chg="modSp mod">
        <pc:chgData name="Afsar, Jonathan" userId="62186df7-8fa6-47e1-9fec-caca2236917e" providerId="ADAL" clId="{5F8CF317-6C6D-494A-A217-C5F717C6F2A3}" dt="2022-08-25T13:34:22.257" v="27" actId="2711"/>
        <pc:sldMkLst>
          <pc:docMk/>
          <pc:sldMk cId="1276828268" sldId="851"/>
        </pc:sldMkLst>
        <pc:spChg chg="mod">
          <ac:chgData name="Afsar, Jonathan" userId="62186df7-8fa6-47e1-9fec-caca2236917e" providerId="ADAL" clId="{5F8CF317-6C6D-494A-A217-C5F717C6F2A3}" dt="2022-08-25T13:34:22.257" v="27" actId="2711"/>
          <ac:spMkLst>
            <pc:docMk/>
            <pc:sldMk cId="1276828268" sldId="851"/>
            <ac:spMk id="24" creationId="{6772C959-4162-4D02-A4D1-4DD725DC016B}"/>
          </ac:spMkLst>
        </pc:spChg>
        <pc:spChg chg="mod">
          <ac:chgData name="Afsar, Jonathan" userId="62186df7-8fa6-47e1-9fec-caca2236917e" providerId="ADAL" clId="{5F8CF317-6C6D-494A-A217-C5F717C6F2A3}" dt="2022-08-25T13:34:22.257" v="27" actId="2711"/>
          <ac:spMkLst>
            <pc:docMk/>
            <pc:sldMk cId="1276828268" sldId="851"/>
            <ac:spMk id="25" creationId="{1B66E0C9-A4BC-4B90-9E0D-725EF4B1AA79}"/>
          </ac:spMkLst>
        </pc:spChg>
        <pc:spChg chg="mod">
          <ac:chgData name="Afsar, Jonathan" userId="62186df7-8fa6-47e1-9fec-caca2236917e" providerId="ADAL" clId="{5F8CF317-6C6D-494A-A217-C5F717C6F2A3}" dt="2022-08-25T13:34:22.257" v="27" actId="2711"/>
          <ac:spMkLst>
            <pc:docMk/>
            <pc:sldMk cId="1276828268" sldId="851"/>
            <ac:spMk id="26" creationId="{F2532EC3-9B25-4DAC-8DEF-36E06FD29273}"/>
          </ac:spMkLst>
        </pc:spChg>
        <pc:spChg chg="mod">
          <ac:chgData name="Afsar, Jonathan" userId="62186df7-8fa6-47e1-9fec-caca2236917e" providerId="ADAL" clId="{5F8CF317-6C6D-494A-A217-C5F717C6F2A3}" dt="2022-08-25T13:34:22.257" v="27" actId="2711"/>
          <ac:spMkLst>
            <pc:docMk/>
            <pc:sldMk cId="1276828268" sldId="851"/>
            <ac:spMk id="27" creationId="{F019F5E1-5466-4B0D-9163-7855F5DD0803}"/>
          </ac:spMkLst>
        </pc:spChg>
        <pc:spChg chg="mod">
          <ac:chgData name="Afsar, Jonathan" userId="62186df7-8fa6-47e1-9fec-caca2236917e" providerId="ADAL" clId="{5F8CF317-6C6D-494A-A217-C5F717C6F2A3}" dt="2022-08-25T13:34:22.257" v="27" actId="2711"/>
          <ac:spMkLst>
            <pc:docMk/>
            <pc:sldMk cId="1276828268" sldId="851"/>
            <ac:spMk id="28" creationId="{DA4F335A-05A5-4B71-B8A3-47828D99E6A5}"/>
          </ac:spMkLst>
        </pc:spChg>
        <pc:spChg chg="mod">
          <ac:chgData name="Afsar, Jonathan" userId="62186df7-8fa6-47e1-9fec-caca2236917e" providerId="ADAL" clId="{5F8CF317-6C6D-494A-A217-C5F717C6F2A3}" dt="2022-08-25T13:34:22.257" v="27" actId="2711"/>
          <ac:spMkLst>
            <pc:docMk/>
            <pc:sldMk cId="1276828268" sldId="851"/>
            <ac:spMk id="29" creationId="{C2E02E24-C526-43BA-AF29-17C2E03CABD1}"/>
          </ac:spMkLst>
        </pc:spChg>
        <pc:spChg chg="mod">
          <ac:chgData name="Afsar, Jonathan" userId="62186df7-8fa6-47e1-9fec-caca2236917e" providerId="ADAL" clId="{5F8CF317-6C6D-494A-A217-C5F717C6F2A3}" dt="2022-08-25T13:34:22.257" v="27" actId="2711"/>
          <ac:spMkLst>
            <pc:docMk/>
            <pc:sldMk cId="1276828268" sldId="851"/>
            <ac:spMk id="30" creationId="{375FC5CE-1991-4C4F-9255-7108CBB1DA41}"/>
          </ac:spMkLst>
        </pc:spChg>
        <pc:spChg chg="mod">
          <ac:chgData name="Afsar, Jonathan" userId="62186df7-8fa6-47e1-9fec-caca2236917e" providerId="ADAL" clId="{5F8CF317-6C6D-494A-A217-C5F717C6F2A3}" dt="2022-08-25T13:34:22.257" v="27" actId="2711"/>
          <ac:spMkLst>
            <pc:docMk/>
            <pc:sldMk cId="1276828268" sldId="851"/>
            <ac:spMk id="31" creationId="{71CEBFB8-D52D-443F-8E03-25AB7DFDCBCE}"/>
          </ac:spMkLst>
        </pc:spChg>
        <pc:spChg chg="mod">
          <ac:chgData name="Afsar, Jonathan" userId="62186df7-8fa6-47e1-9fec-caca2236917e" providerId="ADAL" clId="{5F8CF317-6C6D-494A-A217-C5F717C6F2A3}" dt="2022-08-25T13:34:22.257" v="27" actId="2711"/>
          <ac:spMkLst>
            <pc:docMk/>
            <pc:sldMk cId="1276828268" sldId="851"/>
            <ac:spMk id="32" creationId="{799781E1-2B1E-48CE-8466-F37266DFFBC3}"/>
          </ac:spMkLst>
        </pc:spChg>
        <pc:spChg chg="mod">
          <ac:chgData name="Afsar, Jonathan" userId="62186df7-8fa6-47e1-9fec-caca2236917e" providerId="ADAL" clId="{5F8CF317-6C6D-494A-A217-C5F717C6F2A3}" dt="2022-08-25T13:34:22.257" v="27" actId="2711"/>
          <ac:spMkLst>
            <pc:docMk/>
            <pc:sldMk cId="1276828268" sldId="851"/>
            <ac:spMk id="33" creationId="{AF3947CF-E721-4E6F-AEBE-516880A4AA47}"/>
          </ac:spMkLst>
        </pc:spChg>
        <pc:spChg chg="mod">
          <ac:chgData name="Afsar, Jonathan" userId="62186df7-8fa6-47e1-9fec-caca2236917e" providerId="ADAL" clId="{5F8CF317-6C6D-494A-A217-C5F717C6F2A3}" dt="2022-08-25T13:34:22.257" v="27" actId="2711"/>
          <ac:spMkLst>
            <pc:docMk/>
            <pc:sldMk cId="1276828268" sldId="851"/>
            <ac:spMk id="34" creationId="{979DB149-F37A-40F5-B7ED-FC41C929D707}"/>
          </ac:spMkLst>
        </pc:spChg>
        <pc:spChg chg="mod">
          <ac:chgData name="Afsar, Jonathan" userId="62186df7-8fa6-47e1-9fec-caca2236917e" providerId="ADAL" clId="{5F8CF317-6C6D-494A-A217-C5F717C6F2A3}" dt="2022-08-25T13:34:22.257" v="27" actId="2711"/>
          <ac:spMkLst>
            <pc:docMk/>
            <pc:sldMk cId="1276828268" sldId="851"/>
            <ac:spMk id="35" creationId="{452FA596-1B76-46A1-8352-DBB55921ED3A}"/>
          </ac:spMkLst>
        </pc:spChg>
        <pc:spChg chg="mod">
          <ac:chgData name="Afsar, Jonathan" userId="62186df7-8fa6-47e1-9fec-caca2236917e" providerId="ADAL" clId="{5F8CF317-6C6D-494A-A217-C5F717C6F2A3}" dt="2022-08-25T13:34:22.257" v="27" actId="2711"/>
          <ac:spMkLst>
            <pc:docMk/>
            <pc:sldMk cId="1276828268" sldId="851"/>
            <ac:spMk id="36" creationId="{99D7F4AE-DE62-460F-A127-A9C6826FE48B}"/>
          </ac:spMkLst>
        </pc:spChg>
        <pc:spChg chg="mod">
          <ac:chgData name="Afsar, Jonathan" userId="62186df7-8fa6-47e1-9fec-caca2236917e" providerId="ADAL" clId="{5F8CF317-6C6D-494A-A217-C5F717C6F2A3}" dt="2022-08-25T13:34:22.257" v="27" actId="2711"/>
          <ac:spMkLst>
            <pc:docMk/>
            <pc:sldMk cId="1276828268" sldId="851"/>
            <ac:spMk id="37" creationId="{5841BD4A-5282-4D71-ADAA-9E84D5B2DA11}"/>
          </ac:spMkLst>
        </pc:spChg>
        <pc:spChg chg="mod">
          <ac:chgData name="Afsar, Jonathan" userId="62186df7-8fa6-47e1-9fec-caca2236917e" providerId="ADAL" clId="{5F8CF317-6C6D-494A-A217-C5F717C6F2A3}" dt="2022-08-25T13:34:22.257" v="27" actId="2711"/>
          <ac:spMkLst>
            <pc:docMk/>
            <pc:sldMk cId="1276828268" sldId="851"/>
            <ac:spMk id="38" creationId="{707FED77-DC6A-4726-A7AC-0252BCBAD1CC}"/>
          </ac:spMkLst>
        </pc:spChg>
        <pc:spChg chg="mod">
          <ac:chgData name="Afsar, Jonathan" userId="62186df7-8fa6-47e1-9fec-caca2236917e" providerId="ADAL" clId="{5F8CF317-6C6D-494A-A217-C5F717C6F2A3}" dt="2022-08-25T13:34:22.257" v="27" actId="2711"/>
          <ac:spMkLst>
            <pc:docMk/>
            <pc:sldMk cId="1276828268" sldId="851"/>
            <ac:spMk id="39" creationId="{08044823-32EA-4BF9-947D-6557FFEC79C1}"/>
          </ac:spMkLst>
        </pc:spChg>
        <pc:spChg chg="mod">
          <ac:chgData name="Afsar, Jonathan" userId="62186df7-8fa6-47e1-9fec-caca2236917e" providerId="ADAL" clId="{5F8CF317-6C6D-494A-A217-C5F717C6F2A3}" dt="2022-08-25T13:34:22.257" v="27" actId="2711"/>
          <ac:spMkLst>
            <pc:docMk/>
            <pc:sldMk cId="1276828268" sldId="851"/>
            <ac:spMk id="40" creationId="{6828FA78-4941-4558-8720-A7D05EC60470}"/>
          </ac:spMkLst>
        </pc:spChg>
        <pc:spChg chg="mod">
          <ac:chgData name="Afsar, Jonathan" userId="62186df7-8fa6-47e1-9fec-caca2236917e" providerId="ADAL" clId="{5F8CF317-6C6D-494A-A217-C5F717C6F2A3}" dt="2022-08-25T13:34:22.257" v="27" actId="2711"/>
          <ac:spMkLst>
            <pc:docMk/>
            <pc:sldMk cId="1276828268" sldId="851"/>
            <ac:spMk id="41" creationId="{A15F6652-9C72-425F-9F3B-47BA97136A07}"/>
          </ac:spMkLst>
        </pc:spChg>
        <pc:spChg chg="mod">
          <ac:chgData name="Afsar, Jonathan" userId="62186df7-8fa6-47e1-9fec-caca2236917e" providerId="ADAL" clId="{5F8CF317-6C6D-494A-A217-C5F717C6F2A3}" dt="2022-08-25T13:34:22.257" v="27" actId="2711"/>
          <ac:spMkLst>
            <pc:docMk/>
            <pc:sldMk cId="1276828268" sldId="851"/>
            <ac:spMk id="42" creationId="{63423052-F616-44D5-B5A6-989A11A7CF2D}"/>
          </ac:spMkLst>
        </pc:spChg>
        <pc:spChg chg="mod">
          <ac:chgData name="Afsar, Jonathan" userId="62186df7-8fa6-47e1-9fec-caca2236917e" providerId="ADAL" clId="{5F8CF317-6C6D-494A-A217-C5F717C6F2A3}" dt="2022-08-25T13:34:22.257" v="27" actId="2711"/>
          <ac:spMkLst>
            <pc:docMk/>
            <pc:sldMk cId="1276828268" sldId="851"/>
            <ac:spMk id="43" creationId="{B1EB1116-7D12-45AC-8156-BF27A70A45C4}"/>
          </ac:spMkLst>
        </pc:spChg>
        <pc:spChg chg="mod">
          <ac:chgData name="Afsar, Jonathan" userId="62186df7-8fa6-47e1-9fec-caca2236917e" providerId="ADAL" clId="{5F8CF317-6C6D-494A-A217-C5F717C6F2A3}" dt="2022-08-25T13:34:22.257" v="27" actId="2711"/>
          <ac:spMkLst>
            <pc:docMk/>
            <pc:sldMk cId="1276828268" sldId="851"/>
            <ac:spMk id="44" creationId="{7FD2DD8A-607D-4732-BA4B-46E6C9CD9B52}"/>
          </ac:spMkLst>
        </pc:spChg>
        <pc:spChg chg="mod">
          <ac:chgData name="Afsar, Jonathan" userId="62186df7-8fa6-47e1-9fec-caca2236917e" providerId="ADAL" clId="{5F8CF317-6C6D-494A-A217-C5F717C6F2A3}" dt="2022-08-25T13:34:22.257" v="27" actId="2711"/>
          <ac:spMkLst>
            <pc:docMk/>
            <pc:sldMk cId="1276828268" sldId="851"/>
            <ac:spMk id="45" creationId="{61B4FD73-7B86-402E-B882-7388B0AD71A1}"/>
          </ac:spMkLst>
        </pc:spChg>
        <pc:spChg chg="mod">
          <ac:chgData name="Afsar, Jonathan" userId="62186df7-8fa6-47e1-9fec-caca2236917e" providerId="ADAL" clId="{5F8CF317-6C6D-494A-A217-C5F717C6F2A3}" dt="2022-08-25T13:34:22.257" v="27" actId="2711"/>
          <ac:spMkLst>
            <pc:docMk/>
            <pc:sldMk cId="1276828268" sldId="851"/>
            <ac:spMk id="46" creationId="{2D5DED3B-54E4-4C1F-9FE8-4714267BEF77}"/>
          </ac:spMkLst>
        </pc:spChg>
        <pc:spChg chg="mod">
          <ac:chgData name="Afsar, Jonathan" userId="62186df7-8fa6-47e1-9fec-caca2236917e" providerId="ADAL" clId="{5F8CF317-6C6D-494A-A217-C5F717C6F2A3}" dt="2022-08-25T13:34:22.257" v="27" actId="2711"/>
          <ac:spMkLst>
            <pc:docMk/>
            <pc:sldMk cId="1276828268" sldId="851"/>
            <ac:spMk id="47" creationId="{53D388CF-BB07-4914-A169-75505C699B88}"/>
          </ac:spMkLst>
        </pc:spChg>
        <pc:spChg chg="mod">
          <ac:chgData name="Afsar, Jonathan" userId="62186df7-8fa6-47e1-9fec-caca2236917e" providerId="ADAL" clId="{5F8CF317-6C6D-494A-A217-C5F717C6F2A3}" dt="2022-08-25T13:34:22.257" v="27" actId="2711"/>
          <ac:spMkLst>
            <pc:docMk/>
            <pc:sldMk cId="1276828268" sldId="851"/>
            <ac:spMk id="48" creationId="{2803CE04-7034-4F58-82CA-8B573C984B42}"/>
          </ac:spMkLst>
        </pc:spChg>
        <pc:spChg chg="mod">
          <ac:chgData name="Afsar, Jonathan" userId="62186df7-8fa6-47e1-9fec-caca2236917e" providerId="ADAL" clId="{5F8CF317-6C6D-494A-A217-C5F717C6F2A3}" dt="2022-08-25T13:34:22.257" v="27" actId="2711"/>
          <ac:spMkLst>
            <pc:docMk/>
            <pc:sldMk cId="1276828268" sldId="851"/>
            <ac:spMk id="49" creationId="{65608D55-A3FE-43B6-B4D1-593C435BA24F}"/>
          </ac:spMkLst>
        </pc:spChg>
        <pc:spChg chg="mod">
          <ac:chgData name="Afsar, Jonathan" userId="62186df7-8fa6-47e1-9fec-caca2236917e" providerId="ADAL" clId="{5F8CF317-6C6D-494A-A217-C5F717C6F2A3}" dt="2022-08-25T13:34:22.257" v="27" actId="2711"/>
          <ac:spMkLst>
            <pc:docMk/>
            <pc:sldMk cId="1276828268" sldId="851"/>
            <ac:spMk id="50" creationId="{E91ED83C-5521-42AE-8CAC-BD985B384F35}"/>
          </ac:spMkLst>
        </pc:spChg>
        <pc:spChg chg="mod">
          <ac:chgData name="Afsar, Jonathan" userId="62186df7-8fa6-47e1-9fec-caca2236917e" providerId="ADAL" clId="{5F8CF317-6C6D-494A-A217-C5F717C6F2A3}" dt="2022-08-25T13:34:22.257" v="27" actId="2711"/>
          <ac:spMkLst>
            <pc:docMk/>
            <pc:sldMk cId="1276828268" sldId="851"/>
            <ac:spMk id="51" creationId="{5FCEC1A4-7910-420C-B50D-F0CDEBFB8BBB}"/>
          </ac:spMkLst>
        </pc:spChg>
        <pc:spChg chg="mod">
          <ac:chgData name="Afsar, Jonathan" userId="62186df7-8fa6-47e1-9fec-caca2236917e" providerId="ADAL" clId="{5F8CF317-6C6D-494A-A217-C5F717C6F2A3}" dt="2022-08-25T13:34:22.257" v="27" actId="2711"/>
          <ac:spMkLst>
            <pc:docMk/>
            <pc:sldMk cId="1276828268" sldId="851"/>
            <ac:spMk id="52" creationId="{688D489D-0026-4EBC-A347-EEE6BF60F541}"/>
          </ac:spMkLst>
        </pc:spChg>
        <pc:spChg chg="mod">
          <ac:chgData name="Afsar, Jonathan" userId="62186df7-8fa6-47e1-9fec-caca2236917e" providerId="ADAL" clId="{5F8CF317-6C6D-494A-A217-C5F717C6F2A3}" dt="2022-08-25T13:34:22.257" v="27" actId="2711"/>
          <ac:spMkLst>
            <pc:docMk/>
            <pc:sldMk cId="1276828268" sldId="851"/>
            <ac:spMk id="53" creationId="{A34575BB-5288-49D1-B95F-89D6B484699F}"/>
          </ac:spMkLst>
        </pc:spChg>
        <pc:spChg chg="mod">
          <ac:chgData name="Afsar, Jonathan" userId="62186df7-8fa6-47e1-9fec-caca2236917e" providerId="ADAL" clId="{5F8CF317-6C6D-494A-A217-C5F717C6F2A3}" dt="2022-08-25T13:34:22.257" v="27" actId="2711"/>
          <ac:spMkLst>
            <pc:docMk/>
            <pc:sldMk cId="1276828268" sldId="851"/>
            <ac:spMk id="54" creationId="{0B3FA3EB-24F5-4341-ADAF-DDCF7593AE9A}"/>
          </ac:spMkLst>
        </pc:spChg>
      </pc:sldChg>
      <pc:sldChg chg="modSp mod">
        <pc:chgData name="Afsar, Jonathan" userId="62186df7-8fa6-47e1-9fec-caca2236917e" providerId="ADAL" clId="{5F8CF317-6C6D-494A-A217-C5F717C6F2A3}" dt="2022-08-25T13:24:11.498" v="12" actId="2711"/>
        <pc:sldMkLst>
          <pc:docMk/>
          <pc:sldMk cId="2007980766" sldId="872"/>
        </pc:sldMkLst>
        <pc:spChg chg="mod">
          <ac:chgData name="Afsar, Jonathan" userId="62186df7-8fa6-47e1-9fec-caca2236917e" providerId="ADAL" clId="{5F8CF317-6C6D-494A-A217-C5F717C6F2A3}" dt="2022-08-25T13:24:11.498" v="12" actId="2711"/>
          <ac:spMkLst>
            <pc:docMk/>
            <pc:sldMk cId="2007980766" sldId="872"/>
            <ac:spMk id="50" creationId="{82F5E97B-DFC9-4E24-B60A-24E2143F861C}"/>
          </ac:spMkLst>
        </pc:spChg>
        <pc:spChg chg="mod">
          <ac:chgData name="Afsar, Jonathan" userId="62186df7-8fa6-47e1-9fec-caca2236917e" providerId="ADAL" clId="{5F8CF317-6C6D-494A-A217-C5F717C6F2A3}" dt="2022-08-25T13:24:11.498" v="12" actId="2711"/>
          <ac:spMkLst>
            <pc:docMk/>
            <pc:sldMk cId="2007980766" sldId="872"/>
            <ac:spMk id="67" creationId="{3AD0F5B1-4F70-4BA7-B09A-2C770F8B1F52}"/>
          </ac:spMkLst>
        </pc:spChg>
        <pc:spChg chg="mod">
          <ac:chgData name="Afsar, Jonathan" userId="62186df7-8fa6-47e1-9fec-caca2236917e" providerId="ADAL" clId="{5F8CF317-6C6D-494A-A217-C5F717C6F2A3}" dt="2022-08-25T13:24:11.498" v="12" actId="2711"/>
          <ac:spMkLst>
            <pc:docMk/>
            <pc:sldMk cId="2007980766" sldId="872"/>
            <ac:spMk id="68" creationId="{D9F9D725-5EA2-44E6-9EF7-1480A4A93B0B}"/>
          </ac:spMkLst>
        </pc:spChg>
        <pc:spChg chg="mod">
          <ac:chgData name="Afsar, Jonathan" userId="62186df7-8fa6-47e1-9fec-caca2236917e" providerId="ADAL" clId="{5F8CF317-6C6D-494A-A217-C5F717C6F2A3}" dt="2022-08-25T13:24:11.498" v="12" actId="2711"/>
          <ac:spMkLst>
            <pc:docMk/>
            <pc:sldMk cId="2007980766" sldId="872"/>
            <ac:spMk id="69" creationId="{3281D8E2-93F9-46C3-9E62-1098BF62EFEE}"/>
          </ac:spMkLst>
        </pc:spChg>
        <pc:spChg chg="mod">
          <ac:chgData name="Afsar, Jonathan" userId="62186df7-8fa6-47e1-9fec-caca2236917e" providerId="ADAL" clId="{5F8CF317-6C6D-494A-A217-C5F717C6F2A3}" dt="2022-08-25T13:24:11.498" v="12" actId="2711"/>
          <ac:spMkLst>
            <pc:docMk/>
            <pc:sldMk cId="2007980766" sldId="872"/>
            <ac:spMk id="70" creationId="{0F8F6D77-FE37-4ED8-950B-DAE1223EB975}"/>
          </ac:spMkLst>
        </pc:spChg>
        <pc:spChg chg="mod">
          <ac:chgData name="Afsar, Jonathan" userId="62186df7-8fa6-47e1-9fec-caca2236917e" providerId="ADAL" clId="{5F8CF317-6C6D-494A-A217-C5F717C6F2A3}" dt="2022-08-25T13:24:11.498" v="12" actId="2711"/>
          <ac:spMkLst>
            <pc:docMk/>
            <pc:sldMk cId="2007980766" sldId="872"/>
            <ac:spMk id="71" creationId="{5DF75140-4D45-49B8-BF95-DE08E7489D47}"/>
          </ac:spMkLst>
        </pc:spChg>
        <pc:spChg chg="mod">
          <ac:chgData name="Afsar, Jonathan" userId="62186df7-8fa6-47e1-9fec-caca2236917e" providerId="ADAL" clId="{5F8CF317-6C6D-494A-A217-C5F717C6F2A3}" dt="2022-08-25T13:24:11.498" v="12" actId="2711"/>
          <ac:spMkLst>
            <pc:docMk/>
            <pc:sldMk cId="2007980766" sldId="872"/>
            <ac:spMk id="72" creationId="{493187C6-AEF4-4CD0-B677-0F5CB7756BD4}"/>
          </ac:spMkLst>
        </pc:spChg>
        <pc:spChg chg="mod">
          <ac:chgData name="Afsar, Jonathan" userId="62186df7-8fa6-47e1-9fec-caca2236917e" providerId="ADAL" clId="{5F8CF317-6C6D-494A-A217-C5F717C6F2A3}" dt="2022-08-25T13:24:11.498" v="12" actId="2711"/>
          <ac:spMkLst>
            <pc:docMk/>
            <pc:sldMk cId="2007980766" sldId="872"/>
            <ac:spMk id="73" creationId="{6D7470ED-CAE6-48C5-8D24-945E2600DD49}"/>
          </ac:spMkLst>
        </pc:spChg>
        <pc:spChg chg="mod">
          <ac:chgData name="Afsar, Jonathan" userId="62186df7-8fa6-47e1-9fec-caca2236917e" providerId="ADAL" clId="{5F8CF317-6C6D-494A-A217-C5F717C6F2A3}" dt="2022-08-25T13:24:11.498" v="12" actId="2711"/>
          <ac:spMkLst>
            <pc:docMk/>
            <pc:sldMk cId="2007980766" sldId="872"/>
            <ac:spMk id="74" creationId="{FD27DEBA-CE09-4834-8ADB-4B81FAE4D5A8}"/>
          </ac:spMkLst>
        </pc:spChg>
        <pc:spChg chg="mod">
          <ac:chgData name="Afsar, Jonathan" userId="62186df7-8fa6-47e1-9fec-caca2236917e" providerId="ADAL" clId="{5F8CF317-6C6D-494A-A217-C5F717C6F2A3}" dt="2022-08-25T13:24:11.498" v="12" actId="2711"/>
          <ac:spMkLst>
            <pc:docMk/>
            <pc:sldMk cId="2007980766" sldId="872"/>
            <ac:spMk id="75" creationId="{CABF5EDD-BF6B-4804-BFBF-3E7DDAE66DAD}"/>
          </ac:spMkLst>
        </pc:spChg>
        <pc:spChg chg="mod">
          <ac:chgData name="Afsar, Jonathan" userId="62186df7-8fa6-47e1-9fec-caca2236917e" providerId="ADAL" clId="{5F8CF317-6C6D-494A-A217-C5F717C6F2A3}" dt="2022-08-25T13:24:11.498" v="12" actId="2711"/>
          <ac:spMkLst>
            <pc:docMk/>
            <pc:sldMk cId="2007980766" sldId="872"/>
            <ac:spMk id="76" creationId="{3FB6C589-1547-4E93-889B-D335AA590DA8}"/>
          </ac:spMkLst>
        </pc:spChg>
        <pc:spChg chg="mod">
          <ac:chgData name="Afsar, Jonathan" userId="62186df7-8fa6-47e1-9fec-caca2236917e" providerId="ADAL" clId="{5F8CF317-6C6D-494A-A217-C5F717C6F2A3}" dt="2022-08-25T13:24:11.498" v="12" actId="2711"/>
          <ac:spMkLst>
            <pc:docMk/>
            <pc:sldMk cId="2007980766" sldId="872"/>
            <ac:spMk id="77" creationId="{404A80E1-41AA-4611-B4F3-E8424A0BCA6F}"/>
          </ac:spMkLst>
        </pc:spChg>
        <pc:spChg chg="mod">
          <ac:chgData name="Afsar, Jonathan" userId="62186df7-8fa6-47e1-9fec-caca2236917e" providerId="ADAL" clId="{5F8CF317-6C6D-494A-A217-C5F717C6F2A3}" dt="2022-08-25T13:24:11.498" v="12" actId="2711"/>
          <ac:spMkLst>
            <pc:docMk/>
            <pc:sldMk cId="2007980766" sldId="872"/>
            <ac:spMk id="78" creationId="{82C26993-FE62-4B31-BC09-CD18C5A3409E}"/>
          </ac:spMkLst>
        </pc:spChg>
        <pc:spChg chg="mod">
          <ac:chgData name="Afsar, Jonathan" userId="62186df7-8fa6-47e1-9fec-caca2236917e" providerId="ADAL" clId="{5F8CF317-6C6D-494A-A217-C5F717C6F2A3}" dt="2022-08-25T13:24:11.498" v="12" actId="2711"/>
          <ac:spMkLst>
            <pc:docMk/>
            <pc:sldMk cId="2007980766" sldId="872"/>
            <ac:spMk id="79" creationId="{99606A91-10EB-441B-9009-EEA29A5301CA}"/>
          </ac:spMkLst>
        </pc:spChg>
        <pc:spChg chg="mod">
          <ac:chgData name="Afsar, Jonathan" userId="62186df7-8fa6-47e1-9fec-caca2236917e" providerId="ADAL" clId="{5F8CF317-6C6D-494A-A217-C5F717C6F2A3}" dt="2022-08-25T13:24:11.498" v="12" actId="2711"/>
          <ac:spMkLst>
            <pc:docMk/>
            <pc:sldMk cId="2007980766" sldId="872"/>
            <ac:spMk id="80" creationId="{CF613DD2-E501-4905-9661-7DED71F9F83D}"/>
          </ac:spMkLst>
        </pc:spChg>
        <pc:spChg chg="mod">
          <ac:chgData name="Afsar, Jonathan" userId="62186df7-8fa6-47e1-9fec-caca2236917e" providerId="ADAL" clId="{5F8CF317-6C6D-494A-A217-C5F717C6F2A3}" dt="2022-08-25T13:24:11.498" v="12" actId="2711"/>
          <ac:spMkLst>
            <pc:docMk/>
            <pc:sldMk cId="2007980766" sldId="872"/>
            <ac:spMk id="81" creationId="{7CEF299F-B30B-4112-BE44-4C76200105E5}"/>
          </ac:spMkLst>
        </pc:spChg>
        <pc:spChg chg="mod">
          <ac:chgData name="Afsar, Jonathan" userId="62186df7-8fa6-47e1-9fec-caca2236917e" providerId="ADAL" clId="{5F8CF317-6C6D-494A-A217-C5F717C6F2A3}" dt="2022-08-25T13:24:11.498" v="12" actId="2711"/>
          <ac:spMkLst>
            <pc:docMk/>
            <pc:sldMk cId="2007980766" sldId="872"/>
            <ac:spMk id="82" creationId="{A748D1BE-8ACD-46A7-9574-C464BDBB5A70}"/>
          </ac:spMkLst>
        </pc:spChg>
        <pc:spChg chg="mod">
          <ac:chgData name="Afsar, Jonathan" userId="62186df7-8fa6-47e1-9fec-caca2236917e" providerId="ADAL" clId="{5F8CF317-6C6D-494A-A217-C5F717C6F2A3}" dt="2022-08-25T13:24:11.498" v="12" actId="2711"/>
          <ac:spMkLst>
            <pc:docMk/>
            <pc:sldMk cId="2007980766" sldId="872"/>
            <ac:spMk id="83" creationId="{6E3657FA-5FE2-4EB5-943B-8610FDBCBE7F}"/>
          </ac:spMkLst>
        </pc:spChg>
        <pc:spChg chg="mod">
          <ac:chgData name="Afsar, Jonathan" userId="62186df7-8fa6-47e1-9fec-caca2236917e" providerId="ADAL" clId="{5F8CF317-6C6D-494A-A217-C5F717C6F2A3}" dt="2022-08-25T13:24:11.498" v="12" actId="2711"/>
          <ac:spMkLst>
            <pc:docMk/>
            <pc:sldMk cId="2007980766" sldId="872"/>
            <ac:spMk id="84" creationId="{74A40AC1-72A7-44CE-8778-2F2C8314FEFA}"/>
          </ac:spMkLst>
        </pc:spChg>
        <pc:spChg chg="mod">
          <ac:chgData name="Afsar, Jonathan" userId="62186df7-8fa6-47e1-9fec-caca2236917e" providerId="ADAL" clId="{5F8CF317-6C6D-494A-A217-C5F717C6F2A3}" dt="2022-08-25T13:24:11.498" v="12" actId="2711"/>
          <ac:spMkLst>
            <pc:docMk/>
            <pc:sldMk cId="2007980766" sldId="872"/>
            <ac:spMk id="85" creationId="{0A925378-FB29-42CA-AD48-B3524CE30270}"/>
          </ac:spMkLst>
        </pc:spChg>
        <pc:spChg chg="mod">
          <ac:chgData name="Afsar, Jonathan" userId="62186df7-8fa6-47e1-9fec-caca2236917e" providerId="ADAL" clId="{5F8CF317-6C6D-494A-A217-C5F717C6F2A3}" dt="2022-08-25T13:24:11.498" v="12" actId="2711"/>
          <ac:spMkLst>
            <pc:docMk/>
            <pc:sldMk cId="2007980766" sldId="872"/>
            <ac:spMk id="86" creationId="{6AE18127-0759-4A92-94B6-BA30F90D37AC}"/>
          </ac:spMkLst>
        </pc:spChg>
        <pc:spChg chg="mod">
          <ac:chgData name="Afsar, Jonathan" userId="62186df7-8fa6-47e1-9fec-caca2236917e" providerId="ADAL" clId="{5F8CF317-6C6D-494A-A217-C5F717C6F2A3}" dt="2022-08-25T13:24:11.498" v="12" actId="2711"/>
          <ac:spMkLst>
            <pc:docMk/>
            <pc:sldMk cId="2007980766" sldId="872"/>
            <ac:spMk id="87" creationId="{EAB8B8A0-D4FC-4919-8741-78A07FB45421}"/>
          </ac:spMkLst>
        </pc:spChg>
        <pc:spChg chg="mod">
          <ac:chgData name="Afsar, Jonathan" userId="62186df7-8fa6-47e1-9fec-caca2236917e" providerId="ADAL" clId="{5F8CF317-6C6D-494A-A217-C5F717C6F2A3}" dt="2022-08-25T13:24:11.498" v="12" actId="2711"/>
          <ac:spMkLst>
            <pc:docMk/>
            <pc:sldMk cId="2007980766" sldId="872"/>
            <ac:spMk id="88" creationId="{B8EBF2E7-CED9-497C-BE86-E2A05FE92CD2}"/>
          </ac:spMkLst>
        </pc:spChg>
        <pc:spChg chg="mod">
          <ac:chgData name="Afsar, Jonathan" userId="62186df7-8fa6-47e1-9fec-caca2236917e" providerId="ADAL" clId="{5F8CF317-6C6D-494A-A217-C5F717C6F2A3}" dt="2022-08-25T13:24:11.498" v="12" actId="2711"/>
          <ac:spMkLst>
            <pc:docMk/>
            <pc:sldMk cId="2007980766" sldId="872"/>
            <ac:spMk id="89" creationId="{9B0BF34F-9CCA-4C32-A544-38D81A8626FE}"/>
          </ac:spMkLst>
        </pc:spChg>
        <pc:spChg chg="mod">
          <ac:chgData name="Afsar, Jonathan" userId="62186df7-8fa6-47e1-9fec-caca2236917e" providerId="ADAL" clId="{5F8CF317-6C6D-494A-A217-C5F717C6F2A3}" dt="2022-08-25T13:24:11.498" v="12" actId="2711"/>
          <ac:spMkLst>
            <pc:docMk/>
            <pc:sldMk cId="2007980766" sldId="872"/>
            <ac:spMk id="90" creationId="{5813FD35-ECF7-403A-8748-36658785E775}"/>
          </ac:spMkLst>
        </pc:spChg>
        <pc:spChg chg="mod">
          <ac:chgData name="Afsar, Jonathan" userId="62186df7-8fa6-47e1-9fec-caca2236917e" providerId="ADAL" clId="{5F8CF317-6C6D-494A-A217-C5F717C6F2A3}" dt="2022-08-25T13:24:11.498" v="12" actId="2711"/>
          <ac:spMkLst>
            <pc:docMk/>
            <pc:sldMk cId="2007980766" sldId="872"/>
            <ac:spMk id="91" creationId="{7EA7876B-DFC9-4BA4-A135-DB9647260107}"/>
          </ac:spMkLst>
        </pc:spChg>
        <pc:spChg chg="mod">
          <ac:chgData name="Afsar, Jonathan" userId="62186df7-8fa6-47e1-9fec-caca2236917e" providerId="ADAL" clId="{5F8CF317-6C6D-494A-A217-C5F717C6F2A3}" dt="2022-08-25T13:24:11.498" v="12" actId="2711"/>
          <ac:spMkLst>
            <pc:docMk/>
            <pc:sldMk cId="2007980766" sldId="872"/>
            <ac:spMk id="92" creationId="{023216B5-AFB1-4922-BF2A-B3A49CCCE429}"/>
          </ac:spMkLst>
        </pc:spChg>
        <pc:spChg chg="mod">
          <ac:chgData name="Afsar, Jonathan" userId="62186df7-8fa6-47e1-9fec-caca2236917e" providerId="ADAL" clId="{5F8CF317-6C6D-494A-A217-C5F717C6F2A3}" dt="2022-08-25T13:24:11.498" v="12" actId="2711"/>
          <ac:spMkLst>
            <pc:docMk/>
            <pc:sldMk cId="2007980766" sldId="872"/>
            <ac:spMk id="93" creationId="{D60A85C8-B288-4D92-92B0-BFF2DEE7B55A}"/>
          </ac:spMkLst>
        </pc:spChg>
        <pc:spChg chg="mod">
          <ac:chgData name="Afsar, Jonathan" userId="62186df7-8fa6-47e1-9fec-caca2236917e" providerId="ADAL" clId="{5F8CF317-6C6D-494A-A217-C5F717C6F2A3}" dt="2022-08-25T13:24:11.498" v="12" actId="2711"/>
          <ac:spMkLst>
            <pc:docMk/>
            <pc:sldMk cId="2007980766" sldId="872"/>
            <ac:spMk id="94" creationId="{71B4355E-9C1A-44D2-83E1-8713334FB6B2}"/>
          </ac:spMkLst>
        </pc:spChg>
        <pc:spChg chg="mod">
          <ac:chgData name="Afsar, Jonathan" userId="62186df7-8fa6-47e1-9fec-caca2236917e" providerId="ADAL" clId="{5F8CF317-6C6D-494A-A217-C5F717C6F2A3}" dt="2022-08-25T13:24:11.498" v="12" actId="2711"/>
          <ac:spMkLst>
            <pc:docMk/>
            <pc:sldMk cId="2007980766" sldId="872"/>
            <ac:spMk id="95" creationId="{35536E63-34C5-4823-A9EA-33F45B723F05}"/>
          </ac:spMkLst>
        </pc:spChg>
        <pc:spChg chg="mod">
          <ac:chgData name="Afsar, Jonathan" userId="62186df7-8fa6-47e1-9fec-caca2236917e" providerId="ADAL" clId="{5F8CF317-6C6D-494A-A217-C5F717C6F2A3}" dt="2022-08-25T13:24:11.498" v="12" actId="2711"/>
          <ac:spMkLst>
            <pc:docMk/>
            <pc:sldMk cId="2007980766" sldId="872"/>
            <ac:spMk id="96" creationId="{B5EB811A-1422-4671-BD14-E79636A4CEA8}"/>
          </ac:spMkLst>
        </pc:spChg>
      </pc:sldChg>
      <pc:sldChg chg="modSp mod">
        <pc:chgData name="Afsar, Jonathan" userId="62186df7-8fa6-47e1-9fec-caca2236917e" providerId="ADAL" clId="{5F8CF317-6C6D-494A-A217-C5F717C6F2A3}" dt="2022-08-25T13:36:24.092" v="30" actId="207"/>
        <pc:sldMkLst>
          <pc:docMk/>
          <pc:sldMk cId="1219640350" sldId="1536"/>
        </pc:sldMkLst>
        <pc:spChg chg="mod">
          <ac:chgData name="Afsar, Jonathan" userId="62186df7-8fa6-47e1-9fec-caca2236917e" providerId="ADAL" clId="{5F8CF317-6C6D-494A-A217-C5F717C6F2A3}" dt="2022-08-25T13:36:24.092" v="30" actId="207"/>
          <ac:spMkLst>
            <pc:docMk/>
            <pc:sldMk cId="1219640350" sldId="1536"/>
            <ac:spMk id="89" creationId="{4A102E68-6006-4673-8689-187A9669167F}"/>
          </ac:spMkLst>
        </pc:spChg>
        <pc:spChg chg="mod">
          <ac:chgData name="Afsar, Jonathan" userId="62186df7-8fa6-47e1-9fec-caca2236917e" providerId="ADAL" clId="{5F8CF317-6C6D-494A-A217-C5F717C6F2A3}" dt="2022-08-25T13:36:24.092" v="30" actId="207"/>
          <ac:spMkLst>
            <pc:docMk/>
            <pc:sldMk cId="1219640350" sldId="1536"/>
            <ac:spMk id="90" creationId="{1D2AD44E-1201-45CA-A8D4-29AD184EAAC5}"/>
          </ac:spMkLst>
        </pc:spChg>
        <pc:spChg chg="mod">
          <ac:chgData name="Afsar, Jonathan" userId="62186df7-8fa6-47e1-9fec-caca2236917e" providerId="ADAL" clId="{5F8CF317-6C6D-494A-A217-C5F717C6F2A3}" dt="2022-08-25T13:36:24.092" v="30" actId="207"/>
          <ac:spMkLst>
            <pc:docMk/>
            <pc:sldMk cId="1219640350" sldId="1536"/>
            <ac:spMk id="95" creationId="{DAE9AC70-FD0F-4C50-8EF9-7689B0F0C1AA}"/>
          </ac:spMkLst>
        </pc:spChg>
        <pc:spChg chg="mod">
          <ac:chgData name="Afsar, Jonathan" userId="62186df7-8fa6-47e1-9fec-caca2236917e" providerId="ADAL" clId="{5F8CF317-6C6D-494A-A217-C5F717C6F2A3}" dt="2022-08-25T13:36:24.092" v="30" actId="207"/>
          <ac:spMkLst>
            <pc:docMk/>
            <pc:sldMk cId="1219640350" sldId="1536"/>
            <ac:spMk id="96" creationId="{6BB6E515-CC46-4DCB-954B-CD3424512E47}"/>
          </ac:spMkLst>
        </pc:spChg>
        <pc:spChg chg="mod">
          <ac:chgData name="Afsar, Jonathan" userId="62186df7-8fa6-47e1-9fec-caca2236917e" providerId="ADAL" clId="{5F8CF317-6C6D-494A-A217-C5F717C6F2A3}" dt="2022-08-25T13:36:24.092" v="30" actId="207"/>
          <ac:spMkLst>
            <pc:docMk/>
            <pc:sldMk cId="1219640350" sldId="1536"/>
            <ac:spMk id="97" creationId="{7217FB99-E95A-48D0-9544-3D2B99FFD78D}"/>
          </ac:spMkLst>
        </pc:spChg>
        <pc:spChg chg="mod">
          <ac:chgData name="Afsar, Jonathan" userId="62186df7-8fa6-47e1-9fec-caca2236917e" providerId="ADAL" clId="{5F8CF317-6C6D-494A-A217-C5F717C6F2A3}" dt="2022-08-25T13:36:24.092" v="30" actId="207"/>
          <ac:spMkLst>
            <pc:docMk/>
            <pc:sldMk cId="1219640350" sldId="1536"/>
            <ac:spMk id="98" creationId="{CF0EC795-219F-4BF3-BBC4-53F09C4B1F61}"/>
          </ac:spMkLst>
        </pc:spChg>
        <pc:spChg chg="mod">
          <ac:chgData name="Afsar, Jonathan" userId="62186df7-8fa6-47e1-9fec-caca2236917e" providerId="ADAL" clId="{5F8CF317-6C6D-494A-A217-C5F717C6F2A3}" dt="2022-08-25T13:36:24.092" v="30" actId="207"/>
          <ac:spMkLst>
            <pc:docMk/>
            <pc:sldMk cId="1219640350" sldId="1536"/>
            <ac:spMk id="99" creationId="{20711C79-16E6-4B0C-B713-1CFED9B74A3C}"/>
          </ac:spMkLst>
        </pc:spChg>
        <pc:spChg chg="mod">
          <ac:chgData name="Afsar, Jonathan" userId="62186df7-8fa6-47e1-9fec-caca2236917e" providerId="ADAL" clId="{5F8CF317-6C6D-494A-A217-C5F717C6F2A3}" dt="2022-08-25T13:36:24.092" v="30" actId="207"/>
          <ac:spMkLst>
            <pc:docMk/>
            <pc:sldMk cId="1219640350" sldId="1536"/>
            <ac:spMk id="100" creationId="{7E4BFE98-9783-4B73-9E84-F202FDC955E2}"/>
          </ac:spMkLst>
        </pc:spChg>
      </pc:sldChg>
      <pc:sldChg chg="modSp mod">
        <pc:chgData name="Afsar, Jonathan" userId="62186df7-8fa6-47e1-9fec-caca2236917e" providerId="ADAL" clId="{5F8CF317-6C6D-494A-A217-C5F717C6F2A3}" dt="2022-08-25T13:32:56.661" v="21" actId="2711"/>
        <pc:sldMkLst>
          <pc:docMk/>
          <pc:sldMk cId="2837389727" sldId="1551"/>
        </pc:sldMkLst>
        <pc:spChg chg="mod">
          <ac:chgData name="Afsar, Jonathan" userId="62186df7-8fa6-47e1-9fec-caca2236917e" providerId="ADAL" clId="{5F8CF317-6C6D-494A-A217-C5F717C6F2A3}" dt="2022-08-25T13:23:27.675" v="7" actId="207"/>
          <ac:spMkLst>
            <pc:docMk/>
            <pc:sldMk cId="2837389727" sldId="1551"/>
            <ac:spMk id="2" creationId="{AF12755C-0F2A-49FD-BF93-8BB699857440}"/>
          </ac:spMkLst>
        </pc:spChg>
        <pc:spChg chg="mod">
          <ac:chgData name="Afsar, Jonathan" userId="62186df7-8fa6-47e1-9fec-caca2236917e" providerId="ADAL" clId="{5F8CF317-6C6D-494A-A217-C5F717C6F2A3}" dt="2022-08-25T13:32:56.661" v="21" actId="2711"/>
          <ac:spMkLst>
            <pc:docMk/>
            <pc:sldMk cId="2837389727" sldId="1551"/>
            <ac:spMk id="9" creationId="{810E166B-7C6F-4744-8CE6-9DA6F22DC9B9}"/>
          </ac:spMkLst>
        </pc:spChg>
        <pc:spChg chg="mod">
          <ac:chgData name="Afsar, Jonathan" userId="62186df7-8fa6-47e1-9fec-caca2236917e" providerId="ADAL" clId="{5F8CF317-6C6D-494A-A217-C5F717C6F2A3}" dt="2022-08-25T13:32:56.661" v="21" actId="2711"/>
          <ac:spMkLst>
            <pc:docMk/>
            <pc:sldMk cId="2837389727" sldId="1551"/>
            <ac:spMk id="10" creationId="{6E6E0B35-347A-4C2C-AA7C-1AB214212DEA}"/>
          </ac:spMkLst>
        </pc:spChg>
        <pc:spChg chg="mod">
          <ac:chgData name="Afsar, Jonathan" userId="62186df7-8fa6-47e1-9fec-caca2236917e" providerId="ADAL" clId="{5F8CF317-6C6D-494A-A217-C5F717C6F2A3}" dt="2022-08-25T13:32:56.661" v="21" actId="2711"/>
          <ac:spMkLst>
            <pc:docMk/>
            <pc:sldMk cId="2837389727" sldId="1551"/>
            <ac:spMk id="12" creationId="{62AB4F27-CA63-4ED7-96F0-5CC31EE42549}"/>
          </ac:spMkLst>
        </pc:spChg>
        <pc:spChg chg="mod">
          <ac:chgData name="Afsar, Jonathan" userId="62186df7-8fa6-47e1-9fec-caca2236917e" providerId="ADAL" clId="{5F8CF317-6C6D-494A-A217-C5F717C6F2A3}" dt="2022-08-25T13:32:56.661" v="21" actId="2711"/>
          <ac:spMkLst>
            <pc:docMk/>
            <pc:sldMk cId="2837389727" sldId="1551"/>
            <ac:spMk id="13" creationId="{C4F74925-3DC8-44EC-A495-AED9695F0359}"/>
          </ac:spMkLst>
        </pc:spChg>
        <pc:spChg chg="mod">
          <ac:chgData name="Afsar, Jonathan" userId="62186df7-8fa6-47e1-9fec-caca2236917e" providerId="ADAL" clId="{5F8CF317-6C6D-494A-A217-C5F717C6F2A3}" dt="2022-08-25T13:32:56.661" v="21" actId="2711"/>
          <ac:spMkLst>
            <pc:docMk/>
            <pc:sldMk cId="2837389727" sldId="1551"/>
            <ac:spMk id="14" creationId="{764418D8-3135-4E3E-87F6-ED96EEF0542B}"/>
          </ac:spMkLst>
        </pc:spChg>
        <pc:spChg chg="mod">
          <ac:chgData name="Afsar, Jonathan" userId="62186df7-8fa6-47e1-9fec-caca2236917e" providerId="ADAL" clId="{5F8CF317-6C6D-494A-A217-C5F717C6F2A3}" dt="2022-08-25T13:32:56.661" v="21" actId="2711"/>
          <ac:spMkLst>
            <pc:docMk/>
            <pc:sldMk cId="2837389727" sldId="1551"/>
            <ac:spMk id="15" creationId="{28FF4606-019A-42CF-8494-5A3442A46DCD}"/>
          </ac:spMkLst>
        </pc:spChg>
        <pc:spChg chg="mod">
          <ac:chgData name="Afsar, Jonathan" userId="62186df7-8fa6-47e1-9fec-caca2236917e" providerId="ADAL" clId="{5F8CF317-6C6D-494A-A217-C5F717C6F2A3}" dt="2022-08-25T13:32:56.661" v="21" actId="2711"/>
          <ac:spMkLst>
            <pc:docMk/>
            <pc:sldMk cId="2837389727" sldId="1551"/>
            <ac:spMk id="16" creationId="{46FAC8CB-EACE-4B33-B2DC-2079D10A9DC8}"/>
          </ac:spMkLst>
        </pc:spChg>
        <pc:spChg chg="mod">
          <ac:chgData name="Afsar, Jonathan" userId="62186df7-8fa6-47e1-9fec-caca2236917e" providerId="ADAL" clId="{5F8CF317-6C6D-494A-A217-C5F717C6F2A3}" dt="2022-08-25T13:32:56.661" v="21" actId="2711"/>
          <ac:spMkLst>
            <pc:docMk/>
            <pc:sldMk cId="2837389727" sldId="1551"/>
            <ac:spMk id="17" creationId="{BB504BBE-0FE6-4CC5-9096-F9280F296B4A}"/>
          </ac:spMkLst>
        </pc:spChg>
        <pc:spChg chg="mod">
          <ac:chgData name="Afsar, Jonathan" userId="62186df7-8fa6-47e1-9fec-caca2236917e" providerId="ADAL" clId="{5F8CF317-6C6D-494A-A217-C5F717C6F2A3}" dt="2022-08-25T13:32:56.661" v="21" actId="2711"/>
          <ac:spMkLst>
            <pc:docMk/>
            <pc:sldMk cId="2837389727" sldId="1551"/>
            <ac:spMk id="18" creationId="{8A761A94-3D16-4C05-B66A-52DDCBE623B9}"/>
          </ac:spMkLst>
        </pc:spChg>
        <pc:spChg chg="mod">
          <ac:chgData name="Afsar, Jonathan" userId="62186df7-8fa6-47e1-9fec-caca2236917e" providerId="ADAL" clId="{5F8CF317-6C6D-494A-A217-C5F717C6F2A3}" dt="2022-08-25T13:32:56.661" v="21" actId="2711"/>
          <ac:spMkLst>
            <pc:docMk/>
            <pc:sldMk cId="2837389727" sldId="1551"/>
            <ac:spMk id="19" creationId="{C2ED3E0A-8C93-40E2-B04F-1387C8776A3E}"/>
          </ac:spMkLst>
        </pc:spChg>
        <pc:spChg chg="mod">
          <ac:chgData name="Afsar, Jonathan" userId="62186df7-8fa6-47e1-9fec-caca2236917e" providerId="ADAL" clId="{5F8CF317-6C6D-494A-A217-C5F717C6F2A3}" dt="2022-08-25T13:32:56.661" v="21" actId="2711"/>
          <ac:spMkLst>
            <pc:docMk/>
            <pc:sldMk cId="2837389727" sldId="1551"/>
            <ac:spMk id="20" creationId="{DB39F5B3-4B64-4CF7-987E-268B8DDE028C}"/>
          </ac:spMkLst>
        </pc:spChg>
        <pc:spChg chg="mod">
          <ac:chgData name="Afsar, Jonathan" userId="62186df7-8fa6-47e1-9fec-caca2236917e" providerId="ADAL" clId="{5F8CF317-6C6D-494A-A217-C5F717C6F2A3}" dt="2022-08-25T13:32:56.661" v="21" actId="2711"/>
          <ac:spMkLst>
            <pc:docMk/>
            <pc:sldMk cId="2837389727" sldId="1551"/>
            <ac:spMk id="21" creationId="{695CBFD8-8D30-4BE4-A29A-65A9F65FDD34}"/>
          </ac:spMkLst>
        </pc:spChg>
        <pc:spChg chg="mod">
          <ac:chgData name="Afsar, Jonathan" userId="62186df7-8fa6-47e1-9fec-caca2236917e" providerId="ADAL" clId="{5F8CF317-6C6D-494A-A217-C5F717C6F2A3}" dt="2022-08-25T13:32:56.661" v="21" actId="2711"/>
          <ac:spMkLst>
            <pc:docMk/>
            <pc:sldMk cId="2837389727" sldId="1551"/>
            <ac:spMk id="22" creationId="{BE517F22-CAE0-4FCE-ABC6-4DAAC9900A32}"/>
          </ac:spMkLst>
        </pc:spChg>
        <pc:spChg chg="mod">
          <ac:chgData name="Afsar, Jonathan" userId="62186df7-8fa6-47e1-9fec-caca2236917e" providerId="ADAL" clId="{5F8CF317-6C6D-494A-A217-C5F717C6F2A3}" dt="2022-08-25T13:32:56.661" v="21" actId="2711"/>
          <ac:spMkLst>
            <pc:docMk/>
            <pc:sldMk cId="2837389727" sldId="1551"/>
            <ac:spMk id="23" creationId="{3501BCF1-4BE5-4AE4-AB2A-318158219BC4}"/>
          </ac:spMkLst>
        </pc:spChg>
        <pc:spChg chg="mod">
          <ac:chgData name="Afsar, Jonathan" userId="62186df7-8fa6-47e1-9fec-caca2236917e" providerId="ADAL" clId="{5F8CF317-6C6D-494A-A217-C5F717C6F2A3}" dt="2022-08-25T13:32:56.661" v="21" actId="2711"/>
          <ac:spMkLst>
            <pc:docMk/>
            <pc:sldMk cId="2837389727" sldId="1551"/>
            <ac:spMk id="24" creationId="{7431219C-6421-4D8D-A8C2-89E1C924DEF3}"/>
          </ac:spMkLst>
        </pc:spChg>
        <pc:spChg chg="mod">
          <ac:chgData name="Afsar, Jonathan" userId="62186df7-8fa6-47e1-9fec-caca2236917e" providerId="ADAL" clId="{5F8CF317-6C6D-494A-A217-C5F717C6F2A3}" dt="2022-08-25T13:32:56.661" v="21" actId="2711"/>
          <ac:spMkLst>
            <pc:docMk/>
            <pc:sldMk cId="2837389727" sldId="1551"/>
            <ac:spMk id="25" creationId="{10027314-3DCE-4919-A702-44D69BF158AD}"/>
          </ac:spMkLst>
        </pc:spChg>
        <pc:spChg chg="mod">
          <ac:chgData name="Afsar, Jonathan" userId="62186df7-8fa6-47e1-9fec-caca2236917e" providerId="ADAL" clId="{5F8CF317-6C6D-494A-A217-C5F717C6F2A3}" dt="2022-08-25T13:32:56.661" v="21" actId="2711"/>
          <ac:spMkLst>
            <pc:docMk/>
            <pc:sldMk cId="2837389727" sldId="1551"/>
            <ac:spMk id="26" creationId="{3825E604-C040-464C-82D4-2F88B054119B}"/>
          </ac:spMkLst>
        </pc:spChg>
        <pc:spChg chg="mod">
          <ac:chgData name="Afsar, Jonathan" userId="62186df7-8fa6-47e1-9fec-caca2236917e" providerId="ADAL" clId="{5F8CF317-6C6D-494A-A217-C5F717C6F2A3}" dt="2022-08-25T13:32:56.661" v="21" actId="2711"/>
          <ac:spMkLst>
            <pc:docMk/>
            <pc:sldMk cId="2837389727" sldId="1551"/>
            <ac:spMk id="27" creationId="{DA895BDA-04F5-4D9C-92D8-A4AFE366379C}"/>
          </ac:spMkLst>
        </pc:spChg>
        <pc:spChg chg="mod">
          <ac:chgData name="Afsar, Jonathan" userId="62186df7-8fa6-47e1-9fec-caca2236917e" providerId="ADAL" clId="{5F8CF317-6C6D-494A-A217-C5F717C6F2A3}" dt="2022-08-25T13:32:56.661" v="21" actId="2711"/>
          <ac:spMkLst>
            <pc:docMk/>
            <pc:sldMk cId="2837389727" sldId="1551"/>
            <ac:spMk id="28" creationId="{BFCAD87C-5686-498C-809C-3F759CB1F1A8}"/>
          </ac:spMkLst>
        </pc:spChg>
        <pc:spChg chg="mod">
          <ac:chgData name="Afsar, Jonathan" userId="62186df7-8fa6-47e1-9fec-caca2236917e" providerId="ADAL" clId="{5F8CF317-6C6D-494A-A217-C5F717C6F2A3}" dt="2022-08-25T13:32:56.661" v="21" actId="2711"/>
          <ac:spMkLst>
            <pc:docMk/>
            <pc:sldMk cId="2837389727" sldId="1551"/>
            <ac:spMk id="29" creationId="{E40CCC9F-249F-4E1D-9D69-6ADE26E402DB}"/>
          </ac:spMkLst>
        </pc:spChg>
        <pc:spChg chg="mod">
          <ac:chgData name="Afsar, Jonathan" userId="62186df7-8fa6-47e1-9fec-caca2236917e" providerId="ADAL" clId="{5F8CF317-6C6D-494A-A217-C5F717C6F2A3}" dt="2022-08-25T13:32:56.661" v="21" actId="2711"/>
          <ac:spMkLst>
            <pc:docMk/>
            <pc:sldMk cId="2837389727" sldId="1551"/>
            <ac:spMk id="30" creationId="{0D466FB2-8DA1-4D02-AEF1-5B4834992284}"/>
          </ac:spMkLst>
        </pc:spChg>
        <pc:spChg chg="mod">
          <ac:chgData name="Afsar, Jonathan" userId="62186df7-8fa6-47e1-9fec-caca2236917e" providerId="ADAL" clId="{5F8CF317-6C6D-494A-A217-C5F717C6F2A3}" dt="2022-08-25T13:32:56.661" v="21" actId="2711"/>
          <ac:spMkLst>
            <pc:docMk/>
            <pc:sldMk cId="2837389727" sldId="1551"/>
            <ac:spMk id="31" creationId="{7C7EDB67-5318-4344-9699-8FCB2015BE93}"/>
          </ac:spMkLst>
        </pc:spChg>
        <pc:spChg chg="mod">
          <ac:chgData name="Afsar, Jonathan" userId="62186df7-8fa6-47e1-9fec-caca2236917e" providerId="ADAL" clId="{5F8CF317-6C6D-494A-A217-C5F717C6F2A3}" dt="2022-08-25T13:32:56.661" v="21" actId="2711"/>
          <ac:spMkLst>
            <pc:docMk/>
            <pc:sldMk cId="2837389727" sldId="1551"/>
            <ac:spMk id="32" creationId="{0672E3C3-A855-4DC1-B781-A825D795F0A4}"/>
          </ac:spMkLst>
        </pc:spChg>
        <pc:spChg chg="mod">
          <ac:chgData name="Afsar, Jonathan" userId="62186df7-8fa6-47e1-9fec-caca2236917e" providerId="ADAL" clId="{5F8CF317-6C6D-494A-A217-C5F717C6F2A3}" dt="2022-08-25T13:32:56.661" v="21" actId="2711"/>
          <ac:spMkLst>
            <pc:docMk/>
            <pc:sldMk cId="2837389727" sldId="1551"/>
            <ac:spMk id="33" creationId="{C9BD7FC0-976C-4451-9BE6-A70E95E00282}"/>
          </ac:spMkLst>
        </pc:spChg>
        <pc:spChg chg="mod">
          <ac:chgData name="Afsar, Jonathan" userId="62186df7-8fa6-47e1-9fec-caca2236917e" providerId="ADAL" clId="{5F8CF317-6C6D-494A-A217-C5F717C6F2A3}" dt="2022-08-25T13:32:56.661" v="21" actId="2711"/>
          <ac:spMkLst>
            <pc:docMk/>
            <pc:sldMk cId="2837389727" sldId="1551"/>
            <ac:spMk id="35" creationId="{F0AC4C9A-6063-464E-9C28-E98C980A9A8E}"/>
          </ac:spMkLst>
        </pc:spChg>
        <pc:spChg chg="mod">
          <ac:chgData name="Afsar, Jonathan" userId="62186df7-8fa6-47e1-9fec-caca2236917e" providerId="ADAL" clId="{5F8CF317-6C6D-494A-A217-C5F717C6F2A3}" dt="2022-08-25T13:32:56.661" v="21" actId="2711"/>
          <ac:spMkLst>
            <pc:docMk/>
            <pc:sldMk cId="2837389727" sldId="1551"/>
            <ac:spMk id="37" creationId="{F2E1F74E-73B2-4C49-8F8D-D9A86A434738}"/>
          </ac:spMkLst>
        </pc:spChg>
        <pc:spChg chg="mod">
          <ac:chgData name="Afsar, Jonathan" userId="62186df7-8fa6-47e1-9fec-caca2236917e" providerId="ADAL" clId="{5F8CF317-6C6D-494A-A217-C5F717C6F2A3}" dt="2022-08-25T13:32:56.661" v="21" actId="2711"/>
          <ac:spMkLst>
            <pc:docMk/>
            <pc:sldMk cId="2837389727" sldId="1551"/>
            <ac:spMk id="38" creationId="{672873AB-AC63-45DF-A0DE-70F51871142A}"/>
          </ac:spMkLst>
        </pc:spChg>
        <pc:spChg chg="mod">
          <ac:chgData name="Afsar, Jonathan" userId="62186df7-8fa6-47e1-9fec-caca2236917e" providerId="ADAL" clId="{5F8CF317-6C6D-494A-A217-C5F717C6F2A3}" dt="2022-08-25T13:32:56.661" v="21" actId="2711"/>
          <ac:spMkLst>
            <pc:docMk/>
            <pc:sldMk cId="2837389727" sldId="1551"/>
            <ac:spMk id="39" creationId="{0B483D1F-00CF-4833-898D-35B9AA22B4E0}"/>
          </ac:spMkLst>
        </pc:spChg>
        <pc:spChg chg="mod">
          <ac:chgData name="Afsar, Jonathan" userId="62186df7-8fa6-47e1-9fec-caca2236917e" providerId="ADAL" clId="{5F8CF317-6C6D-494A-A217-C5F717C6F2A3}" dt="2022-08-25T13:32:56.661" v="21" actId="2711"/>
          <ac:spMkLst>
            <pc:docMk/>
            <pc:sldMk cId="2837389727" sldId="1551"/>
            <ac:spMk id="40" creationId="{42983E0B-82BA-4B13-9410-8A4059C6D7AE}"/>
          </ac:spMkLst>
        </pc:spChg>
        <pc:spChg chg="mod">
          <ac:chgData name="Afsar, Jonathan" userId="62186df7-8fa6-47e1-9fec-caca2236917e" providerId="ADAL" clId="{5F8CF317-6C6D-494A-A217-C5F717C6F2A3}" dt="2022-08-25T13:32:56.661" v="21" actId="2711"/>
          <ac:spMkLst>
            <pc:docMk/>
            <pc:sldMk cId="2837389727" sldId="1551"/>
            <ac:spMk id="41" creationId="{7F481190-BDB3-4B84-8693-2A6DE7C0CEF4}"/>
          </ac:spMkLst>
        </pc:spChg>
        <pc:spChg chg="mod">
          <ac:chgData name="Afsar, Jonathan" userId="62186df7-8fa6-47e1-9fec-caca2236917e" providerId="ADAL" clId="{5F8CF317-6C6D-494A-A217-C5F717C6F2A3}" dt="2022-08-25T13:32:56.661" v="21" actId="2711"/>
          <ac:spMkLst>
            <pc:docMk/>
            <pc:sldMk cId="2837389727" sldId="1551"/>
            <ac:spMk id="42" creationId="{3F4635C7-9860-4132-848B-401B05A4F319}"/>
          </ac:spMkLst>
        </pc:spChg>
        <pc:spChg chg="mod">
          <ac:chgData name="Afsar, Jonathan" userId="62186df7-8fa6-47e1-9fec-caca2236917e" providerId="ADAL" clId="{5F8CF317-6C6D-494A-A217-C5F717C6F2A3}" dt="2022-08-25T13:32:56.661" v="21" actId="2711"/>
          <ac:spMkLst>
            <pc:docMk/>
            <pc:sldMk cId="2837389727" sldId="1551"/>
            <ac:spMk id="43" creationId="{3F6A69F9-A04B-4620-A7EE-81BC3E54E763}"/>
          </ac:spMkLst>
        </pc:spChg>
        <pc:spChg chg="mod">
          <ac:chgData name="Afsar, Jonathan" userId="62186df7-8fa6-47e1-9fec-caca2236917e" providerId="ADAL" clId="{5F8CF317-6C6D-494A-A217-C5F717C6F2A3}" dt="2022-08-25T13:32:56.661" v="21" actId="2711"/>
          <ac:spMkLst>
            <pc:docMk/>
            <pc:sldMk cId="2837389727" sldId="1551"/>
            <ac:spMk id="44" creationId="{5DA6FB64-2F7A-44EF-8C67-0A7C89FD4568}"/>
          </ac:spMkLst>
        </pc:spChg>
        <pc:spChg chg="mod">
          <ac:chgData name="Afsar, Jonathan" userId="62186df7-8fa6-47e1-9fec-caca2236917e" providerId="ADAL" clId="{5F8CF317-6C6D-494A-A217-C5F717C6F2A3}" dt="2022-08-25T13:32:56.661" v="21" actId="2711"/>
          <ac:spMkLst>
            <pc:docMk/>
            <pc:sldMk cId="2837389727" sldId="1551"/>
            <ac:spMk id="46" creationId="{4D6910E3-418A-4C99-BEF0-FD7B6CB3EB48}"/>
          </ac:spMkLst>
        </pc:spChg>
      </pc:sldChg>
      <pc:sldChg chg="modSp mod">
        <pc:chgData name="Afsar, Jonathan" userId="62186df7-8fa6-47e1-9fec-caca2236917e" providerId="ADAL" clId="{5F8CF317-6C6D-494A-A217-C5F717C6F2A3}" dt="2022-08-25T13:32:48.762" v="20" actId="2711"/>
        <pc:sldMkLst>
          <pc:docMk/>
          <pc:sldMk cId="494991839" sldId="2076138063"/>
        </pc:sldMkLst>
        <pc:spChg chg="mod">
          <ac:chgData name="Afsar, Jonathan" userId="62186df7-8fa6-47e1-9fec-caca2236917e" providerId="ADAL" clId="{5F8CF317-6C6D-494A-A217-C5F717C6F2A3}" dt="2022-08-25T13:32:48.762" v="20" actId="2711"/>
          <ac:spMkLst>
            <pc:docMk/>
            <pc:sldMk cId="494991839" sldId="2076138063"/>
            <ac:spMk id="9" creationId="{810E166B-7C6F-4744-8CE6-9DA6F22DC9B9}"/>
          </ac:spMkLst>
        </pc:spChg>
        <pc:spChg chg="mod">
          <ac:chgData name="Afsar, Jonathan" userId="62186df7-8fa6-47e1-9fec-caca2236917e" providerId="ADAL" clId="{5F8CF317-6C6D-494A-A217-C5F717C6F2A3}" dt="2022-08-25T13:32:48.762" v="20" actId="2711"/>
          <ac:spMkLst>
            <pc:docMk/>
            <pc:sldMk cId="494991839" sldId="2076138063"/>
            <ac:spMk id="10" creationId="{6E6E0B35-347A-4C2C-AA7C-1AB214212DEA}"/>
          </ac:spMkLst>
        </pc:spChg>
        <pc:spChg chg="mod">
          <ac:chgData name="Afsar, Jonathan" userId="62186df7-8fa6-47e1-9fec-caca2236917e" providerId="ADAL" clId="{5F8CF317-6C6D-494A-A217-C5F717C6F2A3}" dt="2022-08-25T13:32:48.762" v="20" actId="2711"/>
          <ac:spMkLst>
            <pc:docMk/>
            <pc:sldMk cId="494991839" sldId="2076138063"/>
            <ac:spMk id="12" creationId="{62AB4F27-CA63-4ED7-96F0-5CC31EE42549}"/>
          </ac:spMkLst>
        </pc:spChg>
        <pc:spChg chg="mod">
          <ac:chgData name="Afsar, Jonathan" userId="62186df7-8fa6-47e1-9fec-caca2236917e" providerId="ADAL" clId="{5F8CF317-6C6D-494A-A217-C5F717C6F2A3}" dt="2022-08-25T13:32:48.762" v="20" actId="2711"/>
          <ac:spMkLst>
            <pc:docMk/>
            <pc:sldMk cId="494991839" sldId="2076138063"/>
            <ac:spMk id="13" creationId="{C4F74925-3DC8-44EC-A495-AED9695F0359}"/>
          </ac:spMkLst>
        </pc:spChg>
        <pc:spChg chg="mod">
          <ac:chgData name="Afsar, Jonathan" userId="62186df7-8fa6-47e1-9fec-caca2236917e" providerId="ADAL" clId="{5F8CF317-6C6D-494A-A217-C5F717C6F2A3}" dt="2022-08-25T13:32:48.762" v="20" actId="2711"/>
          <ac:spMkLst>
            <pc:docMk/>
            <pc:sldMk cId="494991839" sldId="2076138063"/>
            <ac:spMk id="14" creationId="{764418D8-3135-4E3E-87F6-ED96EEF0542B}"/>
          </ac:spMkLst>
        </pc:spChg>
        <pc:spChg chg="mod">
          <ac:chgData name="Afsar, Jonathan" userId="62186df7-8fa6-47e1-9fec-caca2236917e" providerId="ADAL" clId="{5F8CF317-6C6D-494A-A217-C5F717C6F2A3}" dt="2022-08-25T13:32:48.762" v="20" actId="2711"/>
          <ac:spMkLst>
            <pc:docMk/>
            <pc:sldMk cId="494991839" sldId="2076138063"/>
            <ac:spMk id="15" creationId="{28FF4606-019A-42CF-8494-5A3442A46DCD}"/>
          </ac:spMkLst>
        </pc:spChg>
        <pc:spChg chg="mod">
          <ac:chgData name="Afsar, Jonathan" userId="62186df7-8fa6-47e1-9fec-caca2236917e" providerId="ADAL" clId="{5F8CF317-6C6D-494A-A217-C5F717C6F2A3}" dt="2022-08-25T13:32:48.762" v="20" actId="2711"/>
          <ac:spMkLst>
            <pc:docMk/>
            <pc:sldMk cId="494991839" sldId="2076138063"/>
            <ac:spMk id="16" creationId="{46FAC8CB-EACE-4B33-B2DC-2079D10A9DC8}"/>
          </ac:spMkLst>
        </pc:spChg>
        <pc:spChg chg="mod">
          <ac:chgData name="Afsar, Jonathan" userId="62186df7-8fa6-47e1-9fec-caca2236917e" providerId="ADAL" clId="{5F8CF317-6C6D-494A-A217-C5F717C6F2A3}" dt="2022-08-25T13:32:48.762" v="20" actId="2711"/>
          <ac:spMkLst>
            <pc:docMk/>
            <pc:sldMk cId="494991839" sldId="2076138063"/>
            <ac:spMk id="17" creationId="{BB504BBE-0FE6-4CC5-9096-F9280F296B4A}"/>
          </ac:spMkLst>
        </pc:spChg>
        <pc:spChg chg="mod">
          <ac:chgData name="Afsar, Jonathan" userId="62186df7-8fa6-47e1-9fec-caca2236917e" providerId="ADAL" clId="{5F8CF317-6C6D-494A-A217-C5F717C6F2A3}" dt="2022-08-25T13:32:48.762" v="20" actId="2711"/>
          <ac:spMkLst>
            <pc:docMk/>
            <pc:sldMk cId="494991839" sldId="2076138063"/>
            <ac:spMk id="18" creationId="{8A761A94-3D16-4C05-B66A-52DDCBE623B9}"/>
          </ac:spMkLst>
        </pc:spChg>
        <pc:spChg chg="mod">
          <ac:chgData name="Afsar, Jonathan" userId="62186df7-8fa6-47e1-9fec-caca2236917e" providerId="ADAL" clId="{5F8CF317-6C6D-494A-A217-C5F717C6F2A3}" dt="2022-08-25T13:32:48.762" v="20" actId="2711"/>
          <ac:spMkLst>
            <pc:docMk/>
            <pc:sldMk cId="494991839" sldId="2076138063"/>
            <ac:spMk id="19" creationId="{C2ED3E0A-8C93-40E2-B04F-1387C8776A3E}"/>
          </ac:spMkLst>
        </pc:spChg>
        <pc:spChg chg="mod">
          <ac:chgData name="Afsar, Jonathan" userId="62186df7-8fa6-47e1-9fec-caca2236917e" providerId="ADAL" clId="{5F8CF317-6C6D-494A-A217-C5F717C6F2A3}" dt="2022-08-25T13:32:48.762" v="20" actId="2711"/>
          <ac:spMkLst>
            <pc:docMk/>
            <pc:sldMk cId="494991839" sldId="2076138063"/>
            <ac:spMk id="20" creationId="{DB39F5B3-4B64-4CF7-987E-268B8DDE028C}"/>
          </ac:spMkLst>
        </pc:spChg>
        <pc:spChg chg="mod">
          <ac:chgData name="Afsar, Jonathan" userId="62186df7-8fa6-47e1-9fec-caca2236917e" providerId="ADAL" clId="{5F8CF317-6C6D-494A-A217-C5F717C6F2A3}" dt="2022-08-25T13:32:48.762" v="20" actId="2711"/>
          <ac:spMkLst>
            <pc:docMk/>
            <pc:sldMk cId="494991839" sldId="2076138063"/>
            <ac:spMk id="21" creationId="{695CBFD8-8D30-4BE4-A29A-65A9F65FDD34}"/>
          </ac:spMkLst>
        </pc:spChg>
        <pc:spChg chg="mod">
          <ac:chgData name="Afsar, Jonathan" userId="62186df7-8fa6-47e1-9fec-caca2236917e" providerId="ADAL" clId="{5F8CF317-6C6D-494A-A217-C5F717C6F2A3}" dt="2022-08-25T13:32:48.762" v="20" actId="2711"/>
          <ac:spMkLst>
            <pc:docMk/>
            <pc:sldMk cId="494991839" sldId="2076138063"/>
            <ac:spMk id="22" creationId="{BE517F22-CAE0-4FCE-ABC6-4DAAC9900A32}"/>
          </ac:spMkLst>
        </pc:spChg>
        <pc:spChg chg="mod">
          <ac:chgData name="Afsar, Jonathan" userId="62186df7-8fa6-47e1-9fec-caca2236917e" providerId="ADAL" clId="{5F8CF317-6C6D-494A-A217-C5F717C6F2A3}" dt="2022-08-25T13:32:48.762" v="20" actId="2711"/>
          <ac:spMkLst>
            <pc:docMk/>
            <pc:sldMk cId="494991839" sldId="2076138063"/>
            <ac:spMk id="23" creationId="{3501BCF1-4BE5-4AE4-AB2A-318158219BC4}"/>
          </ac:spMkLst>
        </pc:spChg>
        <pc:spChg chg="mod">
          <ac:chgData name="Afsar, Jonathan" userId="62186df7-8fa6-47e1-9fec-caca2236917e" providerId="ADAL" clId="{5F8CF317-6C6D-494A-A217-C5F717C6F2A3}" dt="2022-08-25T13:32:48.762" v="20" actId="2711"/>
          <ac:spMkLst>
            <pc:docMk/>
            <pc:sldMk cId="494991839" sldId="2076138063"/>
            <ac:spMk id="24" creationId="{7431219C-6421-4D8D-A8C2-89E1C924DEF3}"/>
          </ac:spMkLst>
        </pc:spChg>
        <pc:spChg chg="mod">
          <ac:chgData name="Afsar, Jonathan" userId="62186df7-8fa6-47e1-9fec-caca2236917e" providerId="ADAL" clId="{5F8CF317-6C6D-494A-A217-C5F717C6F2A3}" dt="2022-08-25T13:32:48.762" v="20" actId="2711"/>
          <ac:spMkLst>
            <pc:docMk/>
            <pc:sldMk cId="494991839" sldId="2076138063"/>
            <ac:spMk id="25" creationId="{10027314-3DCE-4919-A702-44D69BF158AD}"/>
          </ac:spMkLst>
        </pc:spChg>
        <pc:spChg chg="mod">
          <ac:chgData name="Afsar, Jonathan" userId="62186df7-8fa6-47e1-9fec-caca2236917e" providerId="ADAL" clId="{5F8CF317-6C6D-494A-A217-C5F717C6F2A3}" dt="2022-08-25T13:32:48.762" v="20" actId="2711"/>
          <ac:spMkLst>
            <pc:docMk/>
            <pc:sldMk cId="494991839" sldId="2076138063"/>
            <ac:spMk id="26" creationId="{3825E604-C040-464C-82D4-2F88B054119B}"/>
          </ac:spMkLst>
        </pc:spChg>
        <pc:spChg chg="mod">
          <ac:chgData name="Afsar, Jonathan" userId="62186df7-8fa6-47e1-9fec-caca2236917e" providerId="ADAL" clId="{5F8CF317-6C6D-494A-A217-C5F717C6F2A3}" dt="2022-08-25T13:32:48.762" v="20" actId="2711"/>
          <ac:spMkLst>
            <pc:docMk/>
            <pc:sldMk cId="494991839" sldId="2076138063"/>
            <ac:spMk id="27" creationId="{DA895BDA-04F5-4D9C-92D8-A4AFE366379C}"/>
          </ac:spMkLst>
        </pc:spChg>
        <pc:spChg chg="mod">
          <ac:chgData name="Afsar, Jonathan" userId="62186df7-8fa6-47e1-9fec-caca2236917e" providerId="ADAL" clId="{5F8CF317-6C6D-494A-A217-C5F717C6F2A3}" dt="2022-08-25T13:32:48.762" v="20" actId="2711"/>
          <ac:spMkLst>
            <pc:docMk/>
            <pc:sldMk cId="494991839" sldId="2076138063"/>
            <ac:spMk id="28" creationId="{BFCAD87C-5686-498C-809C-3F759CB1F1A8}"/>
          </ac:spMkLst>
        </pc:spChg>
        <pc:spChg chg="mod">
          <ac:chgData name="Afsar, Jonathan" userId="62186df7-8fa6-47e1-9fec-caca2236917e" providerId="ADAL" clId="{5F8CF317-6C6D-494A-A217-C5F717C6F2A3}" dt="2022-08-25T13:32:48.762" v="20" actId="2711"/>
          <ac:spMkLst>
            <pc:docMk/>
            <pc:sldMk cId="494991839" sldId="2076138063"/>
            <ac:spMk id="29" creationId="{E40CCC9F-249F-4E1D-9D69-6ADE26E402DB}"/>
          </ac:spMkLst>
        </pc:spChg>
        <pc:spChg chg="mod">
          <ac:chgData name="Afsar, Jonathan" userId="62186df7-8fa6-47e1-9fec-caca2236917e" providerId="ADAL" clId="{5F8CF317-6C6D-494A-A217-C5F717C6F2A3}" dt="2022-08-25T13:32:48.762" v="20" actId="2711"/>
          <ac:spMkLst>
            <pc:docMk/>
            <pc:sldMk cId="494991839" sldId="2076138063"/>
            <ac:spMk id="30" creationId="{0D466FB2-8DA1-4D02-AEF1-5B4834992284}"/>
          </ac:spMkLst>
        </pc:spChg>
        <pc:spChg chg="mod">
          <ac:chgData name="Afsar, Jonathan" userId="62186df7-8fa6-47e1-9fec-caca2236917e" providerId="ADAL" clId="{5F8CF317-6C6D-494A-A217-C5F717C6F2A3}" dt="2022-08-25T13:32:48.762" v="20" actId="2711"/>
          <ac:spMkLst>
            <pc:docMk/>
            <pc:sldMk cId="494991839" sldId="2076138063"/>
            <ac:spMk id="31" creationId="{7C7EDB67-5318-4344-9699-8FCB2015BE93}"/>
          </ac:spMkLst>
        </pc:spChg>
        <pc:spChg chg="mod">
          <ac:chgData name="Afsar, Jonathan" userId="62186df7-8fa6-47e1-9fec-caca2236917e" providerId="ADAL" clId="{5F8CF317-6C6D-494A-A217-C5F717C6F2A3}" dt="2022-08-25T13:32:48.762" v="20" actId="2711"/>
          <ac:spMkLst>
            <pc:docMk/>
            <pc:sldMk cId="494991839" sldId="2076138063"/>
            <ac:spMk id="32" creationId="{0672E3C3-A855-4DC1-B781-A825D795F0A4}"/>
          </ac:spMkLst>
        </pc:spChg>
        <pc:spChg chg="mod">
          <ac:chgData name="Afsar, Jonathan" userId="62186df7-8fa6-47e1-9fec-caca2236917e" providerId="ADAL" clId="{5F8CF317-6C6D-494A-A217-C5F717C6F2A3}" dt="2022-08-25T13:32:48.762" v="20" actId="2711"/>
          <ac:spMkLst>
            <pc:docMk/>
            <pc:sldMk cId="494991839" sldId="2076138063"/>
            <ac:spMk id="33" creationId="{C9BD7FC0-976C-4451-9BE6-A70E95E00282}"/>
          </ac:spMkLst>
        </pc:spChg>
        <pc:spChg chg="mod">
          <ac:chgData name="Afsar, Jonathan" userId="62186df7-8fa6-47e1-9fec-caca2236917e" providerId="ADAL" clId="{5F8CF317-6C6D-494A-A217-C5F717C6F2A3}" dt="2022-08-25T13:32:48.762" v="20" actId="2711"/>
          <ac:spMkLst>
            <pc:docMk/>
            <pc:sldMk cId="494991839" sldId="2076138063"/>
            <ac:spMk id="35" creationId="{F0AC4C9A-6063-464E-9C28-E98C980A9A8E}"/>
          </ac:spMkLst>
        </pc:spChg>
        <pc:spChg chg="mod">
          <ac:chgData name="Afsar, Jonathan" userId="62186df7-8fa6-47e1-9fec-caca2236917e" providerId="ADAL" clId="{5F8CF317-6C6D-494A-A217-C5F717C6F2A3}" dt="2022-08-25T13:32:48.762" v="20" actId="2711"/>
          <ac:spMkLst>
            <pc:docMk/>
            <pc:sldMk cId="494991839" sldId="2076138063"/>
            <ac:spMk id="37" creationId="{F2E1F74E-73B2-4C49-8F8D-D9A86A434738}"/>
          </ac:spMkLst>
        </pc:spChg>
        <pc:spChg chg="mod">
          <ac:chgData name="Afsar, Jonathan" userId="62186df7-8fa6-47e1-9fec-caca2236917e" providerId="ADAL" clId="{5F8CF317-6C6D-494A-A217-C5F717C6F2A3}" dt="2022-08-25T13:32:48.762" v="20" actId="2711"/>
          <ac:spMkLst>
            <pc:docMk/>
            <pc:sldMk cId="494991839" sldId="2076138063"/>
            <ac:spMk id="38" creationId="{672873AB-AC63-45DF-A0DE-70F51871142A}"/>
          </ac:spMkLst>
        </pc:spChg>
        <pc:spChg chg="mod">
          <ac:chgData name="Afsar, Jonathan" userId="62186df7-8fa6-47e1-9fec-caca2236917e" providerId="ADAL" clId="{5F8CF317-6C6D-494A-A217-C5F717C6F2A3}" dt="2022-08-25T13:32:48.762" v="20" actId="2711"/>
          <ac:spMkLst>
            <pc:docMk/>
            <pc:sldMk cId="494991839" sldId="2076138063"/>
            <ac:spMk id="39" creationId="{0B483D1F-00CF-4833-898D-35B9AA22B4E0}"/>
          </ac:spMkLst>
        </pc:spChg>
        <pc:spChg chg="mod">
          <ac:chgData name="Afsar, Jonathan" userId="62186df7-8fa6-47e1-9fec-caca2236917e" providerId="ADAL" clId="{5F8CF317-6C6D-494A-A217-C5F717C6F2A3}" dt="2022-08-25T13:32:48.762" v="20" actId="2711"/>
          <ac:spMkLst>
            <pc:docMk/>
            <pc:sldMk cId="494991839" sldId="2076138063"/>
            <ac:spMk id="40" creationId="{42983E0B-82BA-4B13-9410-8A4059C6D7AE}"/>
          </ac:spMkLst>
        </pc:spChg>
        <pc:spChg chg="mod">
          <ac:chgData name="Afsar, Jonathan" userId="62186df7-8fa6-47e1-9fec-caca2236917e" providerId="ADAL" clId="{5F8CF317-6C6D-494A-A217-C5F717C6F2A3}" dt="2022-08-25T13:32:48.762" v="20" actId="2711"/>
          <ac:spMkLst>
            <pc:docMk/>
            <pc:sldMk cId="494991839" sldId="2076138063"/>
            <ac:spMk id="41" creationId="{7F481190-BDB3-4B84-8693-2A6DE7C0CEF4}"/>
          </ac:spMkLst>
        </pc:spChg>
        <pc:spChg chg="mod">
          <ac:chgData name="Afsar, Jonathan" userId="62186df7-8fa6-47e1-9fec-caca2236917e" providerId="ADAL" clId="{5F8CF317-6C6D-494A-A217-C5F717C6F2A3}" dt="2022-08-25T13:32:48.762" v="20" actId="2711"/>
          <ac:spMkLst>
            <pc:docMk/>
            <pc:sldMk cId="494991839" sldId="2076138063"/>
            <ac:spMk id="42" creationId="{3F4635C7-9860-4132-848B-401B05A4F319}"/>
          </ac:spMkLst>
        </pc:spChg>
        <pc:spChg chg="mod">
          <ac:chgData name="Afsar, Jonathan" userId="62186df7-8fa6-47e1-9fec-caca2236917e" providerId="ADAL" clId="{5F8CF317-6C6D-494A-A217-C5F717C6F2A3}" dt="2022-08-25T13:32:48.762" v="20" actId="2711"/>
          <ac:spMkLst>
            <pc:docMk/>
            <pc:sldMk cId="494991839" sldId="2076138063"/>
            <ac:spMk id="43" creationId="{3F6A69F9-A04B-4620-A7EE-81BC3E54E763}"/>
          </ac:spMkLst>
        </pc:spChg>
        <pc:spChg chg="mod">
          <ac:chgData name="Afsar, Jonathan" userId="62186df7-8fa6-47e1-9fec-caca2236917e" providerId="ADAL" clId="{5F8CF317-6C6D-494A-A217-C5F717C6F2A3}" dt="2022-08-25T13:32:48.762" v="20" actId="2711"/>
          <ac:spMkLst>
            <pc:docMk/>
            <pc:sldMk cId="494991839" sldId="2076138063"/>
            <ac:spMk id="44" creationId="{5DA6FB64-2F7A-44EF-8C67-0A7C89FD4568}"/>
          </ac:spMkLst>
        </pc:spChg>
        <pc:spChg chg="mod">
          <ac:chgData name="Afsar, Jonathan" userId="62186df7-8fa6-47e1-9fec-caca2236917e" providerId="ADAL" clId="{5F8CF317-6C6D-494A-A217-C5F717C6F2A3}" dt="2022-08-25T13:32:48.762" v="20" actId="2711"/>
          <ac:spMkLst>
            <pc:docMk/>
            <pc:sldMk cId="494991839" sldId="2076138063"/>
            <ac:spMk id="46" creationId="{4D6910E3-418A-4C99-BEF0-FD7B6CB3EB48}"/>
          </ac:spMkLst>
        </pc:spChg>
      </pc:sldChg>
      <pc:sldChg chg="modSp mod">
        <pc:chgData name="Afsar, Jonathan" userId="62186df7-8fa6-47e1-9fec-caca2236917e" providerId="ADAL" clId="{5F8CF317-6C6D-494A-A217-C5F717C6F2A3}" dt="2022-08-31T11:14:57.961" v="44" actId="207"/>
        <pc:sldMkLst>
          <pc:docMk/>
          <pc:sldMk cId="377866934" sldId="2076138118"/>
        </pc:sldMkLst>
        <pc:spChg chg="mod">
          <ac:chgData name="Afsar, Jonathan" userId="62186df7-8fa6-47e1-9fec-caca2236917e" providerId="ADAL" clId="{5F8CF317-6C6D-494A-A217-C5F717C6F2A3}" dt="2022-08-31T11:14:57.961" v="44" actId="207"/>
          <ac:spMkLst>
            <pc:docMk/>
            <pc:sldMk cId="377866934" sldId="2076138118"/>
            <ac:spMk id="7" creationId="{E410BFE4-F312-09BB-5C9F-61B39BAA800E}"/>
          </ac:spMkLst>
        </pc:spChg>
        <pc:spChg chg="mod">
          <ac:chgData name="Afsar, Jonathan" userId="62186df7-8fa6-47e1-9fec-caca2236917e" providerId="ADAL" clId="{5F8CF317-6C6D-494A-A217-C5F717C6F2A3}" dt="2022-08-31T11:11:31.248" v="35" actId="1582"/>
          <ac:spMkLst>
            <pc:docMk/>
            <pc:sldMk cId="377866934" sldId="2076138118"/>
            <ac:spMk id="52" creationId="{A7DC20D7-BBF3-468D-B427-5C6DA2E611D5}"/>
          </ac:spMkLst>
        </pc:spChg>
        <pc:spChg chg="mod">
          <ac:chgData name="Afsar, Jonathan" userId="62186df7-8fa6-47e1-9fec-caca2236917e" providerId="ADAL" clId="{5F8CF317-6C6D-494A-A217-C5F717C6F2A3}" dt="2022-08-31T11:11:31.248" v="35" actId="1582"/>
          <ac:spMkLst>
            <pc:docMk/>
            <pc:sldMk cId="377866934" sldId="2076138118"/>
            <ac:spMk id="53" creationId="{F9F7AC80-710C-4A61-8C65-FF437E328507}"/>
          </ac:spMkLst>
        </pc:spChg>
        <pc:spChg chg="mod">
          <ac:chgData name="Afsar, Jonathan" userId="62186df7-8fa6-47e1-9fec-caca2236917e" providerId="ADAL" clId="{5F8CF317-6C6D-494A-A217-C5F717C6F2A3}" dt="2022-08-31T11:11:31.248" v="35" actId="1582"/>
          <ac:spMkLst>
            <pc:docMk/>
            <pc:sldMk cId="377866934" sldId="2076138118"/>
            <ac:spMk id="54" creationId="{5073DD42-FCEE-4A27-8C01-2FB303099A93}"/>
          </ac:spMkLst>
        </pc:spChg>
        <pc:spChg chg="mod">
          <ac:chgData name="Afsar, Jonathan" userId="62186df7-8fa6-47e1-9fec-caca2236917e" providerId="ADAL" clId="{5F8CF317-6C6D-494A-A217-C5F717C6F2A3}" dt="2022-08-31T11:11:31.248" v="35" actId="1582"/>
          <ac:spMkLst>
            <pc:docMk/>
            <pc:sldMk cId="377866934" sldId="2076138118"/>
            <ac:spMk id="55" creationId="{70A2E4F4-DDFE-42D8-BF7F-F4AFE908957E}"/>
          </ac:spMkLst>
        </pc:spChg>
        <pc:spChg chg="mod">
          <ac:chgData name="Afsar, Jonathan" userId="62186df7-8fa6-47e1-9fec-caca2236917e" providerId="ADAL" clId="{5F8CF317-6C6D-494A-A217-C5F717C6F2A3}" dt="2022-08-31T11:11:31.248" v="35" actId="1582"/>
          <ac:spMkLst>
            <pc:docMk/>
            <pc:sldMk cId="377866934" sldId="2076138118"/>
            <ac:spMk id="56" creationId="{5E4595BC-B0D8-4D9E-A206-FE79586848BE}"/>
          </ac:spMkLst>
        </pc:spChg>
        <pc:spChg chg="mod">
          <ac:chgData name="Afsar, Jonathan" userId="62186df7-8fa6-47e1-9fec-caca2236917e" providerId="ADAL" clId="{5F8CF317-6C6D-494A-A217-C5F717C6F2A3}" dt="2022-08-31T11:11:51.163" v="37" actId="1582"/>
          <ac:spMkLst>
            <pc:docMk/>
            <pc:sldMk cId="377866934" sldId="2076138118"/>
            <ac:spMk id="57" creationId="{0C1FB1A6-2B34-4BFE-841C-F4833C0F26F2}"/>
          </ac:spMkLst>
        </pc:spChg>
        <pc:spChg chg="mod">
          <ac:chgData name="Afsar, Jonathan" userId="62186df7-8fa6-47e1-9fec-caca2236917e" providerId="ADAL" clId="{5F8CF317-6C6D-494A-A217-C5F717C6F2A3}" dt="2022-08-31T11:11:51.163" v="37" actId="1582"/>
          <ac:spMkLst>
            <pc:docMk/>
            <pc:sldMk cId="377866934" sldId="2076138118"/>
            <ac:spMk id="58" creationId="{9339DF61-72B9-4753-8724-C346D30F7444}"/>
          </ac:spMkLst>
        </pc:spChg>
        <pc:spChg chg="mod">
          <ac:chgData name="Afsar, Jonathan" userId="62186df7-8fa6-47e1-9fec-caca2236917e" providerId="ADAL" clId="{5F8CF317-6C6D-494A-A217-C5F717C6F2A3}" dt="2022-08-31T11:11:51.163" v="37" actId="1582"/>
          <ac:spMkLst>
            <pc:docMk/>
            <pc:sldMk cId="377866934" sldId="2076138118"/>
            <ac:spMk id="59" creationId="{7730DF7C-C767-43A4-9C2A-5CD600FB8559}"/>
          </ac:spMkLst>
        </pc:spChg>
        <pc:spChg chg="mod">
          <ac:chgData name="Afsar, Jonathan" userId="62186df7-8fa6-47e1-9fec-caca2236917e" providerId="ADAL" clId="{5F8CF317-6C6D-494A-A217-C5F717C6F2A3}" dt="2022-08-31T11:12:00.811" v="38" actId="1582"/>
          <ac:spMkLst>
            <pc:docMk/>
            <pc:sldMk cId="377866934" sldId="2076138118"/>
            <ac:spMk id="60" creationId="{F07AA168-BA36-4B76-B82A-943DCE862705}"/>
          </ac:spMkLst>
        </pc:spChg>
        <pc:spChg chg="mod">
          <ac:chgData name="Afsar, Jonathan" userId="62186df7-8fa6-47e1-9fec-caca2236917e" providerId="ADAL" clId="{5F8CF317-6C6D-494A-A217-C5F717C6F2A3}" dt="2022-08-31T11:12:00.811" v="38" actId="1582"/>
          <ac:spMkLst>
            <pc:docMk/>
            <pc:sldMk cId="377866934" sldId="2076138118"/>
            <ac:spMk id="61" creationId="{4AA06A2E-90C8-4629-AA63-C4DA6F4E47BD}"/>
          </ac:spMkLst>
        </pc:spChg>
        <pc:spChg chg="mod">
          <ac:chgData name="Afsar, Jonathan" userId="62186df7-8fa6-47e1-9fec-caca2236917e" providerId="ADAL" clId="{5F8CF317-6C6D-494A-A217-C5F717C6F2A3}" dt="2022-08-31T11:12:00.811" v="38" actId="1582"/>
          <ac:spMkLst>
            <pc:docMk/>
            <pc:sldMk cId="377866934" sldId="2076138118"/>
            <ac:spMk id="62" creationId="{086D30ED-3592-482C-94E0-52F961D16FD4}"/>
          </ac:spMkLst>
        </pc:spChg>
        <pc:spChg chg="mod">
          <ac:chgData name="Afsar, Jonathan" userId="62186df7-8fa6-47e1-9fec-caca2236917e" providerId="ADAL" clId="{5F8CF317-6C6D-494A-A217-C5F717C6F2A3}" dt="2022-08-31T11:12:00.811" v="38" actId="1582"/>
          <ac:spMkLst>
            <pc:docMk/>
            <pc:sldMk cId="377866934" sldId="2076138118"/>
            <ac:spMk id="63" creationId="{5B3F3932-3236-4356-9BEE-6559E46EA211}"/>
          </ac:spMkLst>
        </pc:spChg>
        <pc:spChg chg="mod">
          <ac:chgData name="Afsar, Jonathan" userId="62186df7-8fa6-47e1-9fec-caca2236917e" providerId="ADAL" clId="{5F8CF317-6C6D-494A-A217-C5F717C6F2A3}" dt="2022-08-31T11:12:00.811" v="38" actId="1582"/>
          <ac:spMkLst>
            <pc:docMk/>
            <pc:sldMk cId="377866934" sldId="2076138118"/>
            <ac:spMk id="64" creationId="{73AE9AB3-7DC5-4BC6-8026-D8D6DB5FA9D4}"/>
          </ac:spMkLst>
        </pc:spChg>
        <pc:spChg chg="mod">
          <ac:chgData name="Afsar, Jonathan" userId="62186df7-8fa6-47e1-9fec-caca2236917e" providerId="ADAL" clId="{5F8CF317-6C6D-494A-A217-C5F717C6F2A3}" dt="2022-08-31T11:12:09.546" v="39" actId="1582"/>
          <ac:spMkLst>
            <pc:docMk/>
            <pc:sldMk cId="377866934" sldId="2076138118"/>
            <ac:spMk id="65" creationId="{DFF554EE-6F6D-4918-91AF-5C71B73E9E53}"/>
          </ac:spMkLst>
        </pc:spChg>
        <pc:spChg chg="mod">
          <ac:chgData name="Afsar, Jonathan" userId="62186df7-8fa6-47e1-9fec-caca2236917e" providerId="ADAL" clId="{5F8CF317-6C6D-494A-A217-C5F717C6F2A3}" dt="2022-08-31T11:12:09.546" v="39" actId="1582"/>
          <ac:spMkLst>
            <pc:docMk/>
            <pc:sldMk cId="377866934" sldId="2076138118"/>
            <ac:spMk id="66" creationId="{A9C1BC8F-91C3-4928-8024-0F8D67AE73AE}"/>
          </ac:spMkLst>
        </pc:spChg>
        <pc:spChg chg="mod">
          <ac:chgData name="Afsar, Jonathan" userId="62186df7-8fa6-47e1-9fec-caca2236917e" providerId="ADAL" clId="{5F8CF317-6C6D-494A-A217-C5F717C6F2A3}" dt="2022-08-31T11:12:09.546" v="39" actId="1582"/>
          <ac:spMkLst>
            <pc:docMk/>
            <pc:sldMk cId="377866934" sldId="2076138118"/>
            <ac:spMk id="67" creationId="{65EB8D30-2DB4-4E2E-B169-E4C01D4022C5}"/>
          </ac:spMkLst>
        </pc:spChg>
        <pc:spChg chg="mod">
          <ac:chgData name="Afsar, Jonathan" userId="62186df7-8fa6-47e1-9fec-caca2236917e" providerId="ADAL" clId="{5F8CF317-6C6D-494A-A217-C5F717C6F2A3}" dt="2022-08-31T11:12:09.546" v="39" actId="1582"/>
          <ac:spMkLst>
            <pc:docMk/>
            <pc:sldMk cId="377866934" sldId="2076138118"/>
            <ac:spMk id="68" creationId="{070E7CF1-3F1E-49AA-8E87-3FF503A08B26}"/>
          </ac:spMkLst>
        </pc:spChg>
        <pc:grpChg chg="mod">
          <ac:chgData name="Afsar, Jonathan" userId="62186df7-8fa6-47e1-9fec-caca2236917e" providerId="ADAL" clId="{5F8CF317-6C6D-494A-A217-C5F717C6F2A3}" dt="2022-08-31T11:13:05.661" v="42" actId="1036"/>
          <ac:grpSpMkLst>
            <pc:docMk/>
            <pc:sldMk cId="377866934" sldId="2076138118"/>
            <ac:grpSpMk id="51" creationId="{4037F9B3-1ADD-4553-A758-BABF1C6B47B0}"/>
          </ac:grpSpMkLst>
        </pc:grpChg>
        <pc:cxnChg chg="mod">
          <ac:chgData name="Afsar, Jonathan" userId="62186df7-8fa6-47e1-9fec-caca2236917e" providerId="ADAL" clId="{5F8CF317-6C6D-494A-A217-C5F717C6F2A3}" dt="2022-08-31T11:13:05.661" v="42" actId="1036"/>
          <ac:cxnSpMkLst>
            <pc:docMk/>
            <pc:sldMk cId="377866934" sldId="2076138118"/>
            <ac:cxnSpMk id="46" creationId="{1C3DD31D-28B1-43C1-9410-84D753B08441}"/>
          </ac:cxnSpMkLst>
        </pc:cxnChg>
        <pc:cxnChg chg="mod">
          <ac:chgData name="Afsar, Jonathan" userId="62186df7-8fa6-47e1-9fec-caca2236917e" providerId="ADAL" clId="{5F8CF317-6C6D-494A-A217-C5F717C6F2A3}" dt="2022-08-31T11:13:05.661" v="42" actId="1036"/>
          <ac:cxnSpMkLst>
            <pc:docMk/>
            <pc:sldMk cId="377866934" sldId="2076138118"/>
            <ac:cxnSpMk id="47" creationId="{E56A648D-9CCD-4B79-B20A-99B656878182}"/>
          </ac:cxnSpMkLst>
        </pc:cxnChg>
        <pc:cxnChg chg="mod">
          <ac:chgData name="Afsar, Jonathan" userId="62186df7-8fa6-47e1-9fec-caca2236917e" providerId="ADAL" clId="{5F8CF317-6C6D-494A-A217-C5F717C6F2A3}" dt="2022-08-31T11:13:05.661" v="42" actId="1036"/>
          <ac:cxnSpMkLst>
            <pc:docMk/>
            <pc:sldMk cId="377866934" sldId="2076138118"/>
            <ac:cxnSpMk id="48" creationId="{07FE1CC7-A25D-4C36-8F0A-A5F5A6FACE4D}"/>
          </ac:cxnSpMkLst>
        </pc:cxnChg>
        <pc:cxnChg chg="mod">
          <ac:chgData name="Afsar, Jonathan" userId="62186df7-8fa6-47e1-9fec-caca2236917e" providerId="ADAL" clId="{5F8CF317-6C6D-494A-A217-C5F717C6F2A3}" dt="2022-08-31T11:13:05.661" v="42" actId="1036"/>
          <ac:cxnSpMkLst>
            <pc:docMk/>
            <pc:sldMk cId="377866934" sldId="2076138118"/>
            <ac:cxnSpMk id="49" creationId="{156C20BE-94D5-4D3D-BEEF-FC9C3C3FFC13}"/>
          </ac:cxnSpMkLst>
        </pc:cxnChg>
        <pc:cxnChg chg="mod">
          <ac:chgData name="Afsar, Jonathan" userId="62186df7-8fa6-47e1-9fec-caca2236917e" providerId="ADAL" clId="{5F8CF317-6C6D-494A-A217-C5F717C6F2A3}" dt="2022-08-31T11:13:05.661" v="42" actId="1036"/>
          <ac:cxnSpMkLst>
            <pc:docMk/>
            <pc:sldMk cId="377866934" sldId="2076138118"/>
            <ac:cxnSpMk id="50" creationId="{53546C39-F794-4746-ACEB-96E6B68E02E9}"/>
          </ac:cxnSpMkLst>
        </pc:cxnChg>
        <pc:cxnChg chg="mod">
          <ac:chgData name="Afsar, Jonathan" userId="62186df7-8fa6-47e1-9fec-caca2236917e" providerId="ADAL" clId="{5F8CF317-6C6D-494A-A217-C5F717C6F2A3}" dt="2022-08-31T11:11:18.182" v="34" actId="1582"/>
          <ac:cxnSpMkLst>
            <pc:docMk/>
            <pc:sldMk cId="377866934" sldId="2076138118"/>
            <ac:cxnSpMk id="69" creationId="{54B2951E-40CC-45C6-8D77-2CB6E1A3E483}"/>
          </ac:cxnSpMkLst>
        </pc:cxnChg>
        <pc:cxnChg chg="mod">
          <ac:chgData name="Afsar, Jonathan" userId="62186df7-8fa6-47e1-9fec-caca2236917e" providerId="ADAL" clId="{5F8CF317-6C6D-494A-A217-C5F717C6F2A3}" dt="2022-08-31T11:11:18.182" v="34" actId="1582"/>
          <ac:cxnSpMkLst>
            <pc:docMk/>
            <pc:sldMk cId="377866934" sldId="2076138118"/>
            <ac:cxnSpMk id="70" creationId="{446DDA94-5BD9-4783-9E56-3571108127D2}"/>
          </ac:cxnSpMkLst>
        </pc:cxnChg>
        <pc:cxnChg chg="mod">
          <ac:chgData name="Afsar, Jonathan" userId="62186df7-8fa6-47e1-9fec-caca2236917e" providerId="ADAL" clId="{5F8CF317-6C6D-494A-A217-C5F717C6F2A3}" dt="2022-08-31T11:11:31.248" v="35" actId="1582"/>
          <ac:cxnSpMkLst>
            <pc:docMk/>
            <pc:sldMk cId="377866934" sldId="2076138118"/>
            <ac:cxnSpMk id="71" creationId="{54F087C2-8A5E-4482-A310-914BAA0BD953}"/>
          </ac:cxnSpMkLst>
        </pc:cxnChg>
        <pc:cxnChg chg="mod">
          <ac:chgData name="Afsar, Jonathan" userId="62186df7-8fa6-47e1-9fec-caca2236917e" providerId="ADAL" clId="{5F8CF317-6C6D-494A-A217-C5F717C6F2A3}" dt="2022-08-31T11:11:18.182" v="34" actId="1582"/>
          <ac:cxnSpMkLst>
            <pc:docMk/>
            <pc:sldMk cId="377866934" sldId="2076138118"/>
            <ac:cxnSpMk id="72" creationId="{85E4B9E0-6098-42D4-9DA8-2EB9BD7C7B1C}"/>
          </ac:cxnSpMkLst>
        </pc:cxnChg>
        <pc:cxnChg chg="mod">
          <ac:chgData name="Afsar, Jonathan" userId="62186df7-8fa6-47e1-9fec-caca2236917e" providerId="ADAL" clId="{5F8CF317-6C6D-494A-A217-C5F717C6F2A3}" dt="2022-08-31T11:11:42.879" v="36" actId="1582"/>
          <ac:cxnSpMkLst>
            <pc:docMk/>
            <pc:sldMk cId="377866934" sldId="2076138118"/>
            <ac:cxnSpMk id="73" creationId="{6B845FDE-D841-45B0-8D8D-CA0C02FF2000}"/>
          </ac:cxnSpMkLst>
        </pc:cxnChg>
        <pc:cxnChg chg="mod">
          <ac:chgData name="Afsar, Jonathan" userId="62186df7-8fa6-47e1-9fec-caca2236917e" providerId="ADAL" clId="{5F8CF317-6C6D-494A-A217-C5F717C6F2A3}" dt="2022-08-31T11:11:42.879" v="36" actId="1582"/>
          <ac:cxnSpMkLst>
            <pc:docMk/>
            <pc:sldMk cId="377866934" sldId="2076138118"/>
            <ac:cxnSpMk id="74" creationId="{FEB7CA11-F109-42BF-8177-F53FA8C80345}"/>
          </ac:cxnSpMkLst>
        </pc:cxnChg>
        <pc:cxnChg chg="mod">
          <ac:chgData name="Afsar, Jonathan" userId="62186df7-8fa6-47e1-9fec-caca2236917e" providerId="ADAL" clId="{5F8CF317-6C6D-494A-A217-C5F717C6F2A3}" dt="2022-08-31T11:12:26.096" v="40" actId="1582"/>
          <ac:cxnSpMkLst>
            <pc:docMk/>
            <pc:sldMk cId="377866934" sldId="2076138118"/>
            <ac:cxnSpMk id="75" creationId="{8B874D0B-02B5-4EC5-9D84-F4DE6BEC019E}"/>
          </ac:cxnSpMkLst>
        </pc:cxnChg>
        <pc:cxnChg chg="mod">
          <ac:chgData name="Afsar, Jonathan" userId="62186df7-8fa6-47e1-9fec-caca2236917e" providerId="ADAL" clId="{5F8CF317-6C6D-494A-A217-C5F717C6F2A3}" dt="2022-08-31T11:12:26.096" v="40" actId="1582"/>
          <ac:cxnSpMkLst>
            <pc:docMk/>
            <pc:sldMk cId="377866934" sldId="2076138118"/>
            <ac:cxnSpMk id="76" creationId="{FBD330DC-96A4-44F8-A51D-BB5C782CF406}"/>
          </ac:cxnSpMkLst>
        </pc:cxnChg>
        <pc:cxnChg chg="mod">
          <ac:chgData name="Afsar, Jonathan" userId="62186df7-8fa6-47e1-9fec-caca2236917e" providerId="ADAL" clId="{5F8CF317-6C6D-494A-A217-C5F717C6F2A3}" dt="2022-08-31T11:12:26.096" v="40" actId="1582"/>
          <ac:cxnSpMkLst>
            <pc:docMk/>
            <pc:sldMk cId="377866934" sldId="2076138118"/>
            <ac:cxnSpMk id="77" creationId="{55900FFD-5D71-4DC9-86C3-14744F073B79}"/>
          </ac:cxnSpMkLst>
        </pc:cxnChg>
        <pc:cxnChg chg="mod">
          <ac:chgData name="Afsar, Jonathan" userId="62186df7-8fa6-47e1-9fec-caca2236917e" providerId="ADAL" clId="{5F8CF317-6C6D-494A-A217-C5F717C6F2A3}" dt="2022-08-31T11:12:26.096" v="40" actId="1582"/>
          <ac:cxnSpMkLst>
            <pc:docMk/>
            <pc:sldMk cId="377866934" sldId="2076138118"/>
            <ac:cxnSpMk id="78" creationId="{9209E2BC-64F5-4B33-8BBC-D9250A6BB1BB}"/>
          </ac:cxnSpMkLst>
        </pc:cxnChg>
        <pc:cxnChg chg="mod">
          <ac:chgData name="Afsar, Jonathan" userId="62186df7-8fa6-47e1-9fec-caca2236917e" providerId="ADAL" clId="{5F8CF317-6C6D-494A-A217-C5F717C6F2A3}" dt="2022-08-31T11:12:26.096" v="40" actId="1582"/>
          <ac:cxnSpMkLst>
            <pc:docMk/>
            <pc:sldMk cId="377866934" sldId="2076138118"/>
            <ac:cxnSpMk id="79" creationId="{A0DF3A78-64A7-48B5-9D51-A7CBF228BAAB}"/>
          </ac:cxnSpMkLst>
        </pc:cxnChg>
        <pc:cxnChg chg="mod">
          <ac:chgData name="Afsar, Jonathan" userId="62186df7-8fa6-47e1-9fec-caca2236917e" providerId="ADAL" clId="{5F8CF317-6C6D-494A-A217-C5F717C6F2A3}" dt="2022-08-31T11:12:26.096" v="40" actId="1582"/>
          <ac:cxnSpMkLst>
            <pc:docMk/>
            <pc:sldMk cId="377866934" sldId="2076138118"/>
            <ac:cxnSpMk id="80" creationId="{0E63E4F4-B56B-4217-AE02-E2A0794C0412}"/>
          </ac:cxnSpMkLst>
        </pc:cxnChg>
        <pc:cxnChg chg="mod">
          <ac:chgData name="Afsar, Jonathan" userId="62186df7-8fa6-47e1-9fec-caca2236917e" providerId="ADAL" clId="{5F8CF317-6C6D-494A-A217-C5F717C6F2A3}" dt="2022-08-31T11:12:26.096" v="40" actId="1582"/>
          <ac:cxnSpMkLst>
            <pc:docMk/>
            <pc:sldMk cId="377866934" sldId="2076138118"/>
            <ac:cxnSpMk id="81" creationId="{48CBB730-E525-405F-A482-FA0A4252626F}"/>
          </ac:cxnSpMkLst>
        </pc:cxnChg>
      </pc:sldChg>
      <pc:sldChg chg="delSp mod modShow">
        <pc:chgData name="Afsar, Jonathan" userId="62186df7-8fa6-47e1-9fec-caca2236917e" providerId="ADAL" clId="{5F8CF317-6C6D-494A-A217-C5F717C6F2A3}" dt="2022-08-31T11:18:07.157" v="68" actId="478"/>
        <pc:sldMkLst>
          <pc:docMk/>
          <pc:sldMk cId="1702691348" sldId="2076138119"/>
        </pc:sldMkLst>
        <pc:spChg chg="del">
          <ac:chgData name="Afsar, Jonathan" userId="62186df7-8fa6-47e1-9fec-caca2236917e" providerId="ADAL" clId="{5F8CF317-6C6D-494A-A217-C5F717C6F2A3}" dt="2022-08-31T11:18:07.157" v="68" actId="478"/>
          <ac:spMkLst>
            <pc:docMk/>
            <pc:sldMk cId="1702691348" sldId="2076138119"/>
            <ac:spMk id="3" creationId="{731FA14A-9AB2-95CD-56F6-59A92214A512}"/>
          </ac:spMkLst>
        </pc:spChg>
      </pc:sldChg>
      <pc:sldChg chg="addSp delSp modSp add mod">
        <pc:chgData name="Afsar, Jonathan" userId="62186df7-8fa6-47e1-9fec-caca2236917e" providerId="ADAL" clId="{5F8CF317-6C6D-494A-A217-C5F717C6F2A3}" dt="2022-08-31T11:18:09.922" v="69" actId="478"/>
        <pc:sldMkLst>
          <pc:docMk/>
          <pc:sldMk cId="1809713972" sldId="2076138120"/>
        </pc:sldMkLst>
        <pc:spChg chg="del">
          <ac:chgData name="Afsar, Jonathan" userId="62186df7-8fa6-47e1-9fec-caca2236917e" providerId="ADAL" clId="{5F8CF317-6C6D-494A-A217-C5F717C6F2A3}" dt="2022-08-31T11:18:09.922" v="69" actId="478"/>
          <ac:spMkLst>
            <pc:docMk/>
            <pc:sldMk cId="1809713972" sldId="2076138120"/>
            <ac:spMk id="3" creationId="{731FA14A-9AB2-95CD-56F6-59A92214A512}"/>
          </ac:spMkLst>
        </pc:spChg>
        <pc:spChg chg="mod">
          <ac:chgData name="Afsar, Jonathan" userId="62186df7-8fa6-47e1-9fec-caca2236917e" providerId="ADAL" clId="{5F8CF317-6C6D-494A-A217-C5F717C6F2A3}" dt="2022-08-31T11:15:15.282" v="46"/>
          <ac:spMkLst>
            <pc:docMk/>
            <pc:sldMk cId="1809713972" sldId="2076138120"/>
            <ac:spMk id="6" creationId="{821C5FCF-5FC2-4D70-71B0-0B89D1A4C302}"/>
          </ac:spMkLst>
        </pc:spChg>
        <pc:spChg chg="mod">
          <ac:chgData name="Afsar, Jonathan" userId="62186df7-8fa6-47e1-9fec-caca2236917e" providerId="ADAL" clId="{5F8CF317-6C6D-494A-A217-C5F717C6F2A3}" dt="2022-08-31T11:15:15.282" v="46"/>
          <ac:spMkLst>
            <pc:docMk/>
            <pc:sldMk cId="1809713972" sldId="2076138120"/>
            <ac:spMk id="7" creationId="{E341FC6B-CF40-48FF-D910-C265EA62E324}"/>
          </ac:spMkLst>
        </pc:spChg>
        <pc:spChg chg="mod">
          <ac:chgData name="Afsar, Jonathan" userId="62186df7-8fa6-47e1-9fec-caca2236917e" providerId="ADAL" clId="{5F8CF317-6C6D-494A-A217-C5F717C6F2A3}" dt="2022-08-31T11:15:15.282" v="46"/>
          <ac:spMkLst>
            <pc:docMk/>
            <pc:sldMk cId="1809713972" sldId="2076138120"/>
            <ac:spMk id="8" creationId="{2F3328B3-4D86-D9B1-6AE8-4625FEA2795C}"/>
          </ac:spMkLst>
        </pc:spChg>
        <pc:spChg chg="mod">
          <ac:chgData name="Afsar, Jonathan" userId="62186df7-8fa6-47e1-9fec-caca2236917e" providerId="ADAL" clId="{5F8CF317-6C6D-494A-A217-C5F717C6F2A3}" dt="2022-08-31T11:15:15.282" v="46"/>
          <ac:spMkLst>
            <pc:docMk/>
            <pc:sldMk cId="1809713972" sldId="2076138120"/>
            <ac:spMk id="9" creationId="{5DD6D61D-EB71-B815-4C92-46C031EB0441}"/>
          </ac:spMkLst>
        </pc:spChg>
        <pc:spChg chg="mod">
          <ac:chgData name="Afsar, Jonathan" userId="62186df7-8fa6-47e1-9fec-caca2236917e" providerId="ADAL" clId="{5F8CF317-6C6D-494A-A217-C5F717C6F2A3}" dt="2022-08-31T11:15:15.282" v="46"/>
          <ac:spMkLst>
            <pc:docMk/>
            <pc:sldMk cId="1809713972" sldId="2076138120"/>
            <ac:spMk id="10" creationId="{34453D61-8364-0292-EB6E-0B25E1E7AE58}"/>
          </ac:spMkLst>
        </pc:spChg>
        <pc:spChg chg="mod">
          <ac:chgData name="Afsar, Jonathan" userId="62186df7-8fa6-47e1-9fec-caca2236917e" providerId="ADAL" clId="{5F8CF317-6C6D-494A-A217-C5F717C6F2A3}" dt="2022-08-31T11:15:15.282" v="46"/>
          <ac:spMkLst>
            <pc:docMk/>
            <pc:sldMk cId="1809713972" sldId="2076138120"/>
            <ac:spMk id="11" creationId="{9598F9FA-241E-438C-5723-5B5E7B32B4CE}"/>
          </ac:spMkLst>
        </pc:spChg>
        <pc:spChg chg="mod">
          <ac:chgData name="Afsar, Jonathan" userId="62186df7-8fa6-47e1-9fec-caca2236917e" providerId="ADAL" clId="{5F8CF317-6C6D-494A-A217-C5F717C6F2A3}" dt="2022-08-31T11:17:51.012" v="66" actId="166"/>
          <ac:spMkLst>
            <pc:docMk/>
            <pc:sldMk cId="1809713972" sldId="2076138120"/>
            <ac:spMk id="12" creationId="{2A801264-0456-4A93-93C1-21A34F6E5391}"/>
          </ac:spMkLst>
        </pc:spChg>
        <pc:spChg chg="mod">
          <ac:chgData name="Afsar, Jonathan" userId="62186df7-8fa6-47e1-9fec-caca2236917e" providerId="ADAL" clId="{5F8CF317-6C6D-494A-A217-C5F717C6F2A3}" dt="2022-08-31T11:15:15.282" v="46"/>
          <ac:spMkLst>
            <pc:docMk/>
            <pc:sldMk cId="1809713972" sldId="2076138120"/>
            <ac:spMk id="13" creationId="{8C84987E-2DD2-9037-D4F3-C08B210995E2}"/>
          </ac:spMkLst>
        </pc:spChg>
        <pc:spChg chg="mod">
          <ac:chgData name="Afsar, Jonathan" userId="62186df7-8fa6-47e1-9fec-caca2236917e" providerId="ADAL" clId="{5F8CF317-6C6D-494A-A217-C5F717C6F2A3}" dt="2022-08-31T11:15:15.282" v="46"/>
          <ac:spMkLst>
            <pc:docMk/>
            <pc:sldMk cId="1809713972" sldId="2076138120"/>
            <ac:spMk id="14" creationId="{B7A5A5B3-9ACA-DC69-6B46-4FD0BA6B338E}"/>
          </ac:spMkLst>
        </pc:spChg>
        <pc:spChg chg="mod">
          <ac:chgData name="Afsar, Jonathan" userId="62186df7-8fa6-47e1-9fec-caca2236917e" providerId="ADAL" clId="{5F8CF317-6C6D-494A-A217-C5F717C6F2A3}" dt="2022-08-31T11:15:15.282" v="46"/>
          <ac:spMkLst>
            <pc:docMk/>
            <pc:sldMk cId="1809713972" sldId="2076138120"/>
            <ac:spMk id="15" creationId="{231CEC0E-B348-AF65-D9CA-E13E12A6669A}"/>
          </ac:spMkLst>
        </pc:spChg>
        <pc:spChg chg="mod">
          <ac:chgData name="Afsar, Jonathan" userId="62186df7-8fa6-47e1-9fec-caca2236917e" providerId="ADAL" clId="{5F8CF317-6C6D-494A-A217-C5F717C6F2A3}" dt="2022-08-31T11:15:15.282" v="46"/>
          <ac:spMkLst>
            <pc:docMk/>
            <pc:sldMk cId="1809713972" sldId="2076138120"/>
            <ac:spMk id="16" creationId="{B439486F-B15F-C177-8DCC-69C3AF03B42E}"/>
          </ac:spMkLst>
        </pc:spChg>
        <pc:spChg chg="mod">
          <ac:chgData name="Afsar, Jonathan" userId="62186df7-8fa6-47e1-9fec-caca2236917e" providerId="ADAL" clId="{5F8CF317-6C6D-494A-A217-C5F717C6F2A3}" dt="2022-08-31T11:15:15.282" v="46"/>
          <ac:spMkLst>
            <pc:docMk/>
            <pc:sldMk cId="1809713972" sldId="2076138120"/>
            <ac:spMk id="17" creationId="{B285C3C6-46B9-A753-84C7-30EF9484D489}"/>
          </ac:spMkLst>
        </pc:spChg>
        <pc:spChg chg="mod">
          <ac:chgData name="Afsar, Jonathan" userId="62186df7-8fa6-47e1-9fec-caca2236917e" providerId="ADAL" clId="{5F8CF317-6C6D-494A-A217-C5F717C6F2A3}" dt="2022-08-31T11:15:15.282" v="46"/>
          <ac:spMkLst>
            <pc:docMk/>
            <pc:sldMk cId="1809713972" sldId="2076138120"/>
            <ac:spMk id="18" creationId="{0734A4D9-10F1-B365-DCA7-0DFA6563FE3B}"/>
          </ac:spMkLst>
        </pc:spChg>
        <pc:spChg chg="mod">
          <ac:chgData name="Afsar, Jonathan" userId="62186df7-8fa6-47e1-9fec-caca2236917e" providerId="ADAL" clId="{5F8CF317-6C6D-494A-A217-C5F717C6F2A3}" dt="2022-08-31T11:15:15.282" v="46"/>
          <ac:spMkLst>
            <pc:docMk/>
            <pc:sldMk cId="1809713972" sldId="2076138120"/>
            <ac:spMk id="19" creationId="{F158E2A1-301B-1E90-42E4-7C0D8655F30B}"/>
          </ac:spMkLst>
        </pc:spChg>
        <pc:spChg chg="mod">
          <ac:chgData name="Afsar, Jonathan" userId="62186df7-8fa6-47e1-9fec-caca2236917e" providerId="ADAL" clId="{5F8CF317-6C6D-494A-A217-C5F717C6F2A3}" dt="2022-08-31T11:15:15.282" v="46"/>
          <ac:spMkLst>
            <pc:docMk/>
            <pc:sldMk cId="1809713972" sldId="2076138120"/>
            <ac:spMk id="20" creationId="{882DE0CA-D968-B755-22B4-EB44B79DA99F}"/>
          </ac:spMkLst>
        </pc:spChg>
        <pc:spChg chg="mod">
          <ac:chgData name="Afsar, Jonathan" userId="62186df7-8fa6-47e1-9fec-caca2236917e" providerId="ADAL" clId="{5F8CF317-6C6D-494A-A217-C5F717C6F2A3}" dt="2022-08-31T11:15:15.282" v="46"/>
          <ac:spMkLst>
            <pc:docMk/>
            <pc:sldMk cId="1809713972" sldId="2076138120"/>
            <ac:spMk id="21" creationId="{423A1AE9-1DF7-7269-93C6-1924BEEA3B2D}"/>
          </ac:spMkLst>
        </pc:spChg>
        <pc:spChg chg="mod">
          <ac:chgData name="Afsar, Jonathan" userId="62186df7-8fa6-47e1-9fec-caca2236917e" providerId="ADAL" clId="{5F8CF317-6C6D-494A-A217-C5F717C6F2A3}" dt="2022-08-31T11:15:15.282" v="46"/>
          <ac:spMkLst>
            <pc:docMk/>
            <pc:sldMk cId="1809713972" sldId="2076138120"/>
            <ac:spMk id="22" creationId="{8740D78A-AFE1-485C-96C2-96B600AAAA93}"/>
          </ac:spMkLst>
        </pc:spChg>
        <pc:spChg chg="mod">
          <ac:chgData name="Afsar, Jonathan" userId="62186df7-8fa6-47e1-9fec-caca2236917e" providerId="ADAL" clId="{5F8CF317-6C6D-494A-A217-C5F717C6F2A3}" dt="2022-08-31T11:15:15.282" v="46"/>
          <ac:spMkLst>
            <pc:docMk/>
            <pc:sldMk cId="1809713972" sldId="2076138120"/>
            <ac:spMk id="37" creationId="{1579E374-1CD7-0046-D493-CF3A0F708039}"/>
          </ac:spMkLst>
        </pc:spChg>
        <pc:spChg chg="del mod">
          <ac:chgData name="Afsar, Jonathan" userId="62186df7-8fa6-47e1-9fec-caca2236917e" providerId="ADAL" clId="{5F8CF317-6C6D-494A-A217-C5F717C6F2A3}" dt="2022-08-31T11:16:26.673" v="58" actId="478"/>
          <ac:spMkLst>
            <pc:docMk/>
            <pc:sldMk cId="1809713972" sldId="2076138120"/>
            <ac:spMk id="38" creationId="{41F097D0-D791-A61C-25D3-70ED972922BD}"/>
          </ac:spMkLst>
        </pc:spChg>
        <pc:spChg chg="del mod">
          <ac:chgData name="Afsar, Jonathan" userId="62186df7-8fa6-47e1-9fec-caca2236917e" providerId="ADAL" clId="{5F8CF317-6C6D-494A-A217-C5F717C6F2A3}" dt="2022-08-31T11:16:30.854" v="59" actId="478"/>
          <ac:spMkLst>
            <pc:docMk/>
            <pc:sldMk cId="1809713972" sldId="2076138120"/>
            <ac:spMk id="39" creationId="{E0B7D231-BB25-ED2D-0209-96283FE1A437}"/>
          </ac:spMkLst>
        </pc:spChg>
        <pc:spChg chg="add del mod">
          <ac:chgData name="Afsar, Jonathan" userId="62186df7-8fa6-47e1-9fec-caca2236917e" providerId="ADAL" clId="{5F8CF317-6C6D-494A-A217-C5F717C6F2A3}" dt="2022-08-31T11:16:48.450" v="61" actId="478"/>
          <ac:spMkLst>
            <pc:docMk/>
            <pc:sldMk cId="1809713972" sldId="2076138120"/>
            <ac:spMk id="40" creationId="{EE69F495-AF56-9D76-E95D-F239D244FAD7}"/>
          </ac:spMkLst>
        </pc:spChg>
        <pc:spChg chg="add del mod">
          <ac:chgData name="Afsar, Jonathan" userId="62186df7-8fa6-47e1-9fec-caca2236917e" providerId="ADAL" clId="{5F8CF317-6C6D-494A-A217-C5F717C6F2A3}" dt="2022-08-31T11:16:48.450" v="61" actId="478"/>
          <ac:spMkLst>
            <pc:docMk/>
            <pc:sldMk cId="1809713972" sldId="2076138120"/>
            <ac:spMk id="41" creationId="{41257F27-968E-B6CC-3595-E5A3FC8ADB92}"/>
          </ac:spMkLst>
        </pc:spChg>
        <pc:spChg chg="add del mod">
          <ac:chgData name="Afsar, Jonathan" userId="62186df7-8fa6-47e1-9fec-caca2236917e" providerId="ADAL" clId="{5F8CF317-6C6D-494A-A217-C5F717C6F2A3}" dt="2022-08-31T11:16:48.450" v="61" actId="478"/>
          <ac:spMkLst>
            <pc:docMk/>
            <pc:sldMk cId="1809713972" sldId="2076138120"/>
            <ac:spMk id="42" creationId="{6D10BFC9-0C89-A720-7038-5D2CB3D569D3}"/>
          </ac:spMkLst>
        </pc:spChg>
        <pc:spChg chg="add del mod">
          <ac:chgData name="Afsar, Jonathan" userId="62186df7-8fa6-47e1-9fec-caca2236917e" providerId="ADAL" clId="{5F8CF317-6C6D-494A-A217-C5F717C6F2A3}" dt="2022-08-31T11:16:48.450" v="61" actId="478"/>
          <ac:spMkLst>
            <pc:docMk/>
            <pc:sldMk cId="1809713972" sldId="2076138120"/>
            <ac:spMk id="43" creationId="{4EA1CD90-7AB5-2C4D-0CBD-2BD6EB46E9A7}"/>
          </ac:spMkLst>
        </pc:spChg>
        <pc:spChg chg="add del mod">
          <ac:chgData name="Afsar, Jonathan" userId="62186df7-8fa6-47e1-9fec-caca2236917e" providerId="ADAL" clId="{5F8CF317-6C6D-494A-A217-C5F717C6F2A3}" dt="2022-08-31T11:16:10.077" v="56" actId="478"/>
          <ac:spMkLst>
            <pc:docMk/>
            <pc:sldMk cId="1809713972" sldId="2076138120"/>
            <ac:spMk id="44" creationId="{BA2DAE9C-3F90-3FEF-EE84-8E7E1B1B2FBB}"/>
          </ac:spMkLst>
        </pc:spChg>
        <pc:spChg chg="add mod">
          <ac:chgData name="Afsar, Jonathan" userId="62186df7-8fa6-47e1-9fec-caca2236917e" providerId="ADAL" clId="{5F8CF317-6C6D-494A-A217-C5F717C6F2A3}" dt="2022-08-31T11:15:55.659" v="52" actId="767"/>
          <ac:spMkLst>
            <pc:docMk/>
            <pc:sldMk cId="1809713972" sldId="2076138120"/>
            <ac:spMk id="45" creationId="{EE9AAC8E-F86A-FE3B-BDD8-4C4C4BD01A5D}"/>
          </ac:spMkLst>
        </pc:spChg>
        <pc:spChg chg="add del mod topLvl">
          <ac:chgData name="Afsar, Jonathan" userId="62186df7-8fa6-47e1-9fec-caca2236917e" providerId="ADAL" clId="{5F8CF317-6C6D-494A-A217-C5F717C6F2A3}" dt="2022-08-31T11:16:10.077" v="56" actId="478"/>
          <ac:spMkLst>
            <pc:docMk/>
            <pc:sldMk cId="1809713972" sldId="2076138120"/>
            <ac:spMk id="52" creationId="{A7DC20D7-BBF3-468D-B427-5C6DA2E611D5}"/>
          </ac:spMkLst>
        </pc:spChg>
        <pc:spChg chg="add del mod topLvl">
          <ac:chgData name="Afsar, Jonathan" userId="62186df7-8fa6-47e1-9fec-caca2236917e" providerId="ADAL" clId="{5F8CF317-6C6D-494A-A217-C5F717C6F2A3}" dt="2022-08-31T11:16:10.077" v="56" actId="478"/>
          <ac:spMkLst>
            <pc:docMk/>
            <pc:sldMk cId="1809713972" sldId="2076138120"/>
            <ac:spMk id="53" creationId="{F9F7AC80-710C-4A61-8C65-FF437E328507}"/>
          </ac:spMkLst>
        </pc:spChg>
        <pc:spChg chg="add del mod topLvl">
          <ac:chgData name="Afsar, Jonathan" userId="62186df7-8fa6-47e1-9fec-caca2236917e" providerId="ADAL" clId="{5F8CF317-6C6D-494A-A217-C5F717C6F2A3}" dt="2022-08-31T11:16:10.077" v="56" actId="478"/>
          <ac:spMkLst>
            <pc:docMk/>
            <pc:sldMk cId="1809713972" sldId="2076138120"/>
            <ac:spMk id="54" creationId="{5073DD42-FCEE-4A27-8C01-2FB303099A93}"/>
          </ac:spMkLst>
        </pc:spChg>
        <pc:spChg chg="add del mod topLvl">
          <ac:chgData name="Afsar, Jonathan" userId="62186df7-8fa6-47e1-9fec-caca2236917e" providerId="ADAL" clId="{5F8CF317-6C6D-494A-A217-C5F717C6F2A3}" dt="2022-08-31T11:16:10.077" v="56" actId="478"/>
          <ac:spMkLst>
            <pc:docMk/>
            <pc:sldMk cId="1809713972" sldId="2076138120"/>
            <ac:spMk id="55" creationId="{70A2E4F4-DDFE-42D8-BF7F-F4AFE908957E}"/>
          </ac:spMkLst>
        </pc:spChg>
        <pc:spChg chg="add del mod topLvl">
          <ac:chgData name="Afsar, Jonathan" userId="62186df7-8fa6-47e1-9fec-caca2236917e" providerId="ADAL" clId="{5F8CF317-6C6D-494A-A217-C5F717C6F2A3}" dt="2022-08-31T11:16:10.077" v="56" actId="478"/>
          <ac:spMkLst>
            <pc:docMk/>
            <pc:sldMk cId="1809713972" sldId="2076138120"/>
            <ac:spMk id="56" creationId="{5E4595BC-B0D8-4D9E-A206-FE79586848BE}"/>
          </ac:spMkLst>
        </pc:spChg>
        <pc:spChg chg="add del mod topLvl">
          <ac:chgData name="Afsar, Jonathan" userId="62186df7-8fa6-47e1-9fec-caca2236917e" providerId="ADAL" clId="{5F8CF317-6C6D-494A-A217-C5F717C6F2A3}" dt="2022-08-31T11:16:10.077" v="56" actId="478"/>
          <ac:spMkLst>
            <pc:docMk/>
            <pc:sldMk cId="1809713972" sldId="2076138120"/>
            <ac:spMk id="57" creationId="{0C1FB1A6-2B34-4BFE-841C-F4833C0F26F2}"/>
          </ac:spMkLst>
        </pc:spChg>
        <pc:spChg chg="add del mod topLvl">
          <ac:chgData name="Afsar, Jonathan" userId="62186df7-8fa6-47e1-9fec-caca2236917e" providerId="ADAL" clId="{5F8CF317-6C6D-494A-A217-C5F717C6F2A3}" dt="2022-08-31T11:16:10.077" v="56" actId="478"/>
          <ac:spMkLst>
            <pc:docMk/>
            <pc:sldMk cId="1809713972" sldId="2076138120"/>
            <ac:spMk id="58" creationId="{9339DF61-72B9-4753-8724-C346D30F7444}"/>
          </ac:spMkLst>
        </pc:spChg>
        <pc:spChg chg="add del mod topLvl">
          <ac:chgData name="Afsar, Jonathan" userId="62186df7-8fa6-47e1-9fec-caca2236917e" providerId="ADAL" clId="{5F8CF317-6C6D-494A-A217-C5F717C6F2A3}" dt="2022-08-31T11:16:10.077" v="56" actId="478"/>
          <ac:spMkLst>
            <pc:docMk/>
            <pc:sldMk cId="1809713972" sldId="2076138120"/>
            <ac:spMk id="59" creationId="{7730DF7C-C767-43A4-9C2A-5CD600FB8559}"/>
          </ac:spMkLst>
        </pc:spChg>
        <pc:spChg chg="add del mod topLvl">
          <ac:chgData name="Afsar, Jonathan" userId="62186df7-8fa6-47e1-9fec-caca2236917e" providerId="ADAL" clId="{5F8CF317-6C6D-494A-A217-C5F717C6F2A3}" dt="2022-08-31T11:16:10.077" v="56" actId="478"/>
          <ac:spMkLst>
            <pc:docMk/>
            <pc:sldMk cId="1809713972" sldId="2076138120"/>
            <ac:spMk id="60" creationId="{F07AA168-BA36-4B76-B82A-943DCE862705}"/>
          </ac:spMkLst>
        </pc:spChg>
        <pc:spChg chg="add del mod topLvl">
          <ac:chgData name="Afsar, Jonathan" userId="62186df7-8fa6-47e1-9fec-caca2236917e" providerId="ADAL" clId="{5F8CF317-6C6D-494A-A217-C5F717C6F2A3}" dt="2022-08-31T11:16:10.077" v="56" actId="478"/>
          <ac:spMkLst>
            <pc:docMk/>
            <pc:sldMk cId="1809713972" sldId="2076138120"/>
            <ac:spMk id="61" creationId="{4AA06A2E-90C8-4629-AA63-C4DA6F4E47BD}"/>
          </ac:spMkLst>
        </pc:spChg>
        <pc:spChg chg="add del mod topLvl">
          <ac:chgData name="Afsar, Jonathan" userId="62186df7-8fa6-47e1-9fec-caca2236917e" providerId="ADAL" clId="{5F8CF317-6C6D-494A-A217-C5F717C6F2A3}" dt="2022-08-31T11:16:10.077" v="56" actId="478"/>
          <ac:spMkLst>
            <pc:docMk/>
            <pc:sldMk cId="1809713972" sldId="2076138120"/>
            <ac:spMk id="62" creationId="{086D30ED-3592-482C-94E0-52F961D16FD4}"/>
          </ac:spMkLst>
        </pc:spChg>
        <pc:spChg chg="add del mod topLvl">
          <ac:chgData name="Afsar, Jonathan" userId="62186df7-8fa6-47e1-9fec-caca2236917e" providerId="ADAL" clId="{5F8CF317-6C6D-494A-A217-C5F717C6F2A3}" dt="2022-08-31T11:16:10.077" v="56" actId="478"/>
          <ac:spMkLst>
            <pc:docMk/>
            <pc:sldMk cId="1809713972" sldId="2076138120"/>
            <ac:spMk id="63" creationId="{5B3F3932-3236-4356-9BEE-6559E46EA211}"/>
          </ac:spMkLst>
        </pc:spChg>
        <pc:spChg chg="add del mod topLvl">
          <ac:chgData name="Afsar, Jonathan" userId="62186df7-8fa6-47e1-9fec-caca2236917e" providerId="ADAL" clId="{5F8CF317-6C6D-494A-A217-C5F717C6F2A3}" dt="2022-08-31T11:16:10.077" v="56" actId="478"/>
          <ac:spMkLst>
            <pc:docMk/>
            <pc:sldMk cId="1809713972" sldId="2076138120"/>
            <ac:spMk id="64" creationId="{73AE9AB3-7DC5-4BC6-8026-D8D6DB5FA9D4}"/>
          </ac:spMkLst>
        </pc:spChg>
        <pc:spChg chg="add del mod topLvl">
          <ac:chgData name="Afsar, Jonathan" userId="62186df7-8fa6-47e1-9fec-caca2236917e" providerId="ADAL" clId="{5F8CF317-6C6D-494A-A217-C5F717C6F2A3}" dt="2022-08-31T11:16:10.077" v="56" actId="478"/>
          <ac:spMkLst>
            <pc:docMk/>
            <pc:sldMk cId="1809713972" sldId="2076138120"/>
            <ac:spMk id="65" creationId="{DFF554EE-6F6D-4918-91AF-5C71B73E9E53}"/>
          </ac:spMkLst>
        </pc:spChg>
        <pc:spChg chg="add del mod topLvl">
          <ac:chgData name="Afsar, Jonathan" userId="62186df7-8fa6-47e1-9fec-caca2236917e" providerId="ADAL" clId="{5F8CF317-6C6D-494A-A217-C5F717C6F2A3}" dt="2022-08-31T11:16:10.077" v="56" actId="478"/>
          <ac:spMkLst>
            <pc:docMk/>
            <pc:sldMk cId="1809713972" sldId="2076138120"/>
            <ac:spMk id="66" creationId="{A9C1BC8F-91C3-4928-8024-0F8D67AE73AE}"/>
          </ac:spMkLst>
        </pc:spChg>
        <pc:spChg chg="add del mod topLvl">
          <ac:chgData name="Afsar, Jonathan" userId="62186df7-8fa6-47e1-9fec-caca2236917e" providerId="ADAL" clId="{5F8CF317-6C6D-494A-A217-C5F717C6F2A3}" dt="2022-08-31T11:16:10.077" v="56" actId="478"/>
          <ac:spMkLst>
            <pc:docMk/>
            <pc:sldMk cId="1809713972" sldId="2076138120"/>
            <ac:spMk id="67" creationId="{65EB8D30-2DB4-4E2E-B169-E4C01D4022C5}"/>
          </ac:spMkLst>
        </pc:spChg>
        <pc:spChg chg="add del mod topLvl">
          <ac:chgData name="Afsar, Jonathan" userId="62186df7-8fa6-47e1-9fec-caca2236917e" providerId="ADAL" clId="{5F8CF317-6C6D-494A-A217-C5F717C6F2A3}" dt="2022-08-31T11:16:10.077" v="56" actId="478"/>
          <ac:spMkLst>
            <pc:docMk/>
            <pc:sldMk cId="1809713972" sldId="2076138120"/>
            <ac:spMk id="68" creationId="{070E7CF1-3F1E-49AA-8E87-3FF503A08B26}"/>
          </ac:spMkLst>
        </pc:spChg>
        <pc:spChg chg="mod topLvl">
          <ac:chgData name="Afsar, Jonathan" userId="62186df7-8fa6-47e1-9fec-caca2236917e" providerId="ADAL" clId="{5F8CF317-6C6D-494A-A217-C5F717C6F2A3}" dt="2022-08-31T11:16:02.956" v="53" actId="165"/>
          <ac:spMkLst>
            <pc:docMk/>
            <pc:sldMk cId="1809713972" sldId="2076138120"/>
            <ac:spMk id="83" creationId="{6F797D37-A226-47E3-9C91-C7D7BEBADC7A}"/>
          </ac:spMkLst>
        </pc:spChg>
        <pc:spChg chg="mod topLvl">
          <ac:chgData name="Afsar, Jonathan" userId="62186df7-8fa6-47e1-9fec-caca2236917e" providerId="ADAL" clId="{5F8CF317-6C6D-494A-A217-C5F717C6F2A3}" dt="2022-08-31T11:16:02.956" v="53" actId="165"/>
          <ac:spMkLst>
            <pc:docMk/>
            <pc:sldMk cId="1809713972" sldId="2076138120"/>
            <ac:spMk id="84" creationId="{5A4EE458-130D-42E6-9CA9-C67573C90221}"/>
          </ac:spMkLst>
        </pc:spChg>
        <pc:spChg chg="mod topLvl">
          <ac:chgData name="Afsar, Jonathan" userId="62186df7-8fa6-47e1-9fec-caca2236917e" providerId="ADAL" clId="{5F8CF317-6C6D-494A-A217-C5F717C6F2A3}" dt="2022-08-31T11:16:02.956" v="53" actId="165"/>
          <ac:spMkLst>
            <pc:docMk/>
            <pc:sldMk cId="1809713972" sldId="2076138120"/>
            <ac:spMk id="85" creationId="{A670D477-FDB9-4400-90E2-1A7ADF6F814A}"/>
          </ac:spMkLst>
        </pc:spChg>
        <pc:spChg chg="add mod">
          <ac:chgData name="Afsar, Jonathan" userId="62186df7-8fa6-47e1-9fec-caca2236917e" providerId="ADAL" clId="{5F8CF317-6C6D-494A-A217-C5F717C6F2A3}" dt="2022-08-31T11:17:00.167" v="63"/>
          <ac:spMkLst>
            <pc:docMk/>
            <pc:sldMk cId="1809713972" sldId="2076138120"/>
            <ac:spMk id="86" creationId="{7302CDCF-A96C-179F-CE96-B6F9E5698CFB}"/>
          </ac:spMkLst>
        </pc:spChg>
        <pc:spChg chg="add mod">
          <ac:chgData name="Afsar, Jonathan" userId="62186df7-8fa6-47e1-9fec-caca2236917e" providerId="ADAL" clId="{5F8CF317-6C6D-494A-A217-C5F717C6F2A3}" dt="2022-08-31T11:17:00.167" v="63"/>
          <ac:spMkLst>
            <pc:docMk/>
            <pc:sldMk cId="1809713972" sldId="2076138120"/>
            <ac:spMk id="88" creationId="{9B71350E-D5E5-D49C-6725-0890401B9AC8}"/>
          </ac:spMkLst>
        </pc:spChg>
        <pc:spChg chg="add mod">
          <ac:chgData name="Afsar, Jonathan" userId="62186df7-8fa6-47e1-9fec-caca2236917e" providerId="ADAL" clId="{5F8CF317-6C6D-494A-A217-C5F717C6F2A3}" dt="2022-08-31T11:17:00.167" v="63"/>
          <ac:spMkLst>
            <pc:docMk/>
            <pc:sldMk cId="1809713972" sldId="2076138120"/>
            <ac:spMk id="89" creationId="{5C79CA29-AA4B-1842-4535-14F821706B65}"/>
          </ac:spMkLst>
        </pc:spChg>
        <pc:spChg chg="add mod">
          <ac:chgData name="Afsar, Jonathan" userId="62186df7-8fa6-47e1-9fec-caca2236917e" providerId="ADAL" clId="{5F8CF317-6C6D-494A-A217-C5F717C6F2A3}" dt="2022-08-31T11:17:00.167" v="63"/>
          <ac:spMkLst>
            <pc:docMk/>
            <pc:sldMk cId="1809713972" sldId="2076138120"/>
            <ac:spMk id="90" creationId="{2547BC29-3B57-55DA-8DEE-5478A9C9F2FF}"/>
          </ac:spMkLst>
        </pc:spChg>
        <pc:grpChg chg="add mod">
          <ac:chgData name="Afsar, Jonathan" userId="62186df7-8fa6-47e1-9fec-caca2236917e" providerId="ADAL" clId="{5F8CF317-6C6D-494A-A217-C5F717C6F2A3}" dt="2022-08-31T11:16:39.771" v="60" actId="1076"/>
          <ac:grpSpMkLst>
            <pc:docMk/>
            <pc:sldMk cId="1809713972" sldId="2076138120"/>
            <ac:grpSpMk id="5" creationId="{33C04765-A39F-557B-CDD4-E6831147C358}"/>
          </ac:grpSpMkLst>
        </pc:grpChg>
        <pc:grpChg chg="add del">
          <ac:chgData name="Afsar, Jonathan" userId="62186df7-8fa6-47e1-9fec-caca2236917e" providerId="ADAL" clId="{5F8CF317-6C6D-494A-A217-C5F717C6F2A3}" dt="2022-08-31T11:16:02.956" v="53" actId="165"/>
          <ac:grpSpMkLst>
            <pc:docMk/>
            <pc:sldMk cId="1809713972" sldId="2076138120"/>
            <ac:grpSpMk id="51" creationId="{4037F9B3-1ADD-4553-A758-BABF1C6B47B0}"/>
          </ac:grpSpMkLst>
        </pc:grpChg>
        <pc:picChg chg="del">
          <ac:chgData name="Afsar, Jonathan" userId="62186df7-8fa6-47e1-9fec-caca2236917e" providerId="ADAL" clId="{5F8CF317-6C6D-494A-A217-C5F717C6F2A3}" dt="2022-08-31T11:16:50.293" v="62" actId="478"/>
          <ac:picMkLst>
            <pc:docMk/>
            <pc:sldMk cId="1809713972" sldId="2076138120"/>
            <ac:picMk id="87" creationId="{7D996306-1DCF-44D0-B3C8-8F09DCF93809}"/>
          </ac:picMkLst>
        </pc:picChg>
        <pc:cxnChg chg="mod">
          <ac:chgData name="Afsar, Jonathan" userId="62186df7-8fa6-47e1-9fec-caca2236917e" providerId="ADAL" clId="{5F8CF317-6C6D-494A-A217-C5F717C6F2A3}" dt="2022-08-31T11:15:15.282" v="46"/>
          <ac:cxnSpMkLst>
            <pc:docMk/>
            <pc:sldMk cId="1809713972" sldId="2076138120"/>
            <ac:cxnSpMk id="23" creationId="{B4367785-3CB8-A900-5D56-4BCC44EFAF44}"/>
          </ac:cxnSpMkLst>
        </pc:cxnChg>
        <pc:cxnChg chg="mod">
          <ac:chgData name="Afsar, Jonathan" userId="62186df7-8fa6-47e1-9fec-caca2236917e" providerId="ADAL" clId="{5F8CF317-6C6D-494A-A217-C5F717C6F2A3}" dt="2022-08-31T11:15:15.282" v="46"/>
          <ac:cxnSpMkLst>
            <pc:docMk/>
            <pc:sldMk cId="1809713972" sldId="2076138120"/>
            <ac:cxnSpMk id="24" creationId="{D9E2EE07-0D46-3B60-7278-B238B2047BC3}"/>
          </ac:cxnSpMkLst>
        </pc:cxnChg>
        <pc:cxnChg chg="mod">
          <ac:chgData name="Afsar, Jonathan" userId="62186df7-8fa6-47e1-9fec-caca2236917e" providerId="ADAL" clId="{5F8CF317-6C6D-494A-A217-C5F717C6F2A3}" dt="2022-08-31T11:15:15.282" v="46"/>
          <ac:cxnSpMkLst>
            <pc:docMk/>
            <pc:sldMk cId="1809713972" sldId="2076138120"/>
            <ac:cxnSpMk id="25" creationId="{ECA174BB-FA22-A2ED-7E68-DC6F2FA46D86}"/>
          </ac:cxnSpMkLst>
        </pc:cxnChg>
        <pc:cxnChg chg="mod">
          <ac:chgData name="Afsar, Jonathan" userId="62186df7-8fa6-47e1-9fec-caca2236917e" providerId="ADAL" clId="{5F8CF317-6C6D-494A-A217-C5F717C6F2A3}" dt="2022-08-31T11:15:15.282" v="46"/>
          <ac:cxnSpMkLst>
            <pc:docMk/>
            <pc:sldMk cId="1809713972" sldId="2076138120"/>
            <ac:cxnSpMk id="26" creationId="{E6339201-70EB-EBF9-056D-0B7034E09B2A}"/>
          </ac:cxnSpMkLst>
        </pc:cxnChg>
        <pc:cxnChg chg="mod">
          <ac:chgData name="Afsar, Jonathan" userId="62186df7-8fa6-47e1-9fec-caca2236917e" providerId="ADAL" clId="{5F8CF317-6C6D-494A-A217-C5F717C6F2A3}" dt="2022-08-31T11:15:15.282" v="46"/>
          <ac:cxnSpMkLst>
            <pc:docMk/>
            <pc:sldMk cId="1809713972" sldId="2076138120"/>
            <ac:cxnSpMk id="27" creationId="{20D94969-9892-E967-DF39-6DF1816AE9D6}"/>
          </ac:cxnSpMkLst>
        </pc:cxnChg>
        <pc:cxnChg chg="mod">
          <ac:chgData name="Afsar, Jonathan" userId="62186df7-8fa6-47e1-9fec-caca2236917e" providerId="ADAL" clId="{5F8CF317-6C6D-494A-A217-C5F717C6F2A3}" dt="2022-08-31T11:15:15.282" v="46"/>
          <ac:cxnSpMkLst>
            <pc:docMk/>
            <pc:sldMk cId="1809713972" sldId="2076138120"/>
            <ac:cxnSpMk id="28" creationId="{412D38EA-0DBC-93CB-A5CF-617216D75A02}"/>
          </ac:cxnSpMkLst>
        </pc:cxnChg>
        <pc:cxnChg chg="mod">
          <ac:chgData name="Afsar, Jonathan" userId="62186df7-8fa6-47e1-9fec-caca2236917e" providerId="ADAL" clId="{5F8CF317-6C6D-494A-A217-C5F717C6F2A3}" dt="2022-08-31T11:15:15.282" v="46"/>
          <ac:cxnSpMkLst>
            <pc:docMk/>
            <pc:sldMk cId="1809713972" sldId="2076138120"/>
            <ac:cxnSpMk id="29" creationId="{D7684D24-C315-E212-8753-A59025A1AE1D}"/>
          </ac:cxnSpMkLst>
        </pc:cxnChg>
        <pc:cxnChg chg="mod">
          <ac:chgData name="Afsar, Jonathan" userId="62186df7-8fa6-47e1-9fec-caca2236917e" providerId="ADAL" clId="{5F8CF317-6C6D-494A-A217-C5F717C6F2A3}" dt="2022-08-31T11:15:15.282" v="46"/>
          <ac:cxnSpMkLst>
            <pc:docMk/>
            <pc:sldMk cId="1809713972" sldId="2076138120"/>
            <ac:cxnSpMk id="30" creationId="{862C15F1-44A2-F3A2-2435-E5FC9DB86784}"/>
          </ac:cxnSpMkLst>
        </pc:cxnChg>
        <pc:cxnChg chg="mod">
          <ac:chgData name="Afsar, Jonathan" userId="62186df7-8fa6-47e1-9fec-caca2236917e" providerId="ADAL" clId="{5F8CF317-6C6D-494A-A217-C5F717C6F2A3}" dt="2022-08-31T11:15:15.282" v="46"/>
          <ac:cxnSpMkLst>
            <pc:docMk/>
            <pc:sldMk cId="1809713972" sldId="2076138120"/>
            <ac:cxnSpMk id="31" creationId="{176F4B16-4CB7-A649-3A57-934D01EE4302}"/>
          </ac:cxnSpMkLst>
        </pc:cxnChg>
        <pc:cxnChg chg="mod">
          <ac:chgData name="Afsar, Jonathan" userId="62186df7-8fa6-47e1-9fec-caca2236917e" providerId="ADAL" clId="{5F8CF317-6C6D-494A-A217-C5F717C6F2A3}" dt="2022-08-31T11:15:15.282" v="46"/>
          <ac:cxnSpMkLst>
            <pc:docMk/>
            <pc:sldMk cId="1809713972" sldId="2076138120"/>
            <ac:cxnSpMk id="32" creationId="{AFB7BA5C-88B2-1499-D961-F2B70ACD53D2}"/>
          </ac:cxnSpMkLst>
        </pc:cxnChg>
        <pc:cxnChg chg="mod">
          <ac:chgData name="Afsar, Jonathan" userId="62186df7-8fa6-47e1-9fec-caca2236917e" providerId="ADAL" clId="{5F8CF317-6C6D-494A-A217-C5F717C6F2A3}" dt="2022-08-31T11:15:15.282" v="46"/>
          <ac:cxnSpMkLst>
            <pc:docMk/>
            <pc:sldMk cId="1809713972" sldId="2076138120"/>
            <ac:cxnSpMk id="33" creationId="{2A867415-ED0A-99F5-5593-7AD4F478FAE9}"/>
          </ac:cxnSpMkLst>
        </pc:cxnChg>
        <pc:cxnChg chg="mod">
          <ac:chgData name="Afsar, Jonathan" userId="62186df7-8fa6-47e1-9fec-caca2236917e" providerId="ADAL" clId="{5F8CF317-6C6D-494A-A217-C5F717C6F2A3}" dt="2022-08-31T11:15:15.282" v="46"/>
          <ac:cxnSpMkLst>
            <pc:docMk/>
            <pc:sldMk cId="1809713972" sldId="2076138120"/>
            <ac:cxnSpMk id="34" creationId="{87BEB069-8189-3E69-0286-EB041EEC9D13}"/>
          </ac:cxnSpMkLst>
        </pc:cxnChg>
        <pc:cxnChg chg="mod">
          <ac:chgData name="Afsar, Jonathan" userId="62186df7-8fa6-47e1-9fec-caca2236917e" providerId="ADAL" clId="{5F8CF317-6C6D-494A-A217-C5F717C6F2A3}" dt="2022-08-31T11:15:15.282" v="46"/>
          <ac:cxnSpMkLst>
            <pc:docMk/>
            <pc:sldMk cId="1809713972" sldId="2076138120"/>
            <ac:cxnSpMk id="35" creationId="{049CF0FC-30CD-EE11-DB8D-3D2BD11C61F3}"/>
          </ac:cxnSpMkLst>
        </pc:cxnChg>
        <pc:cxnChg chg="mod">
          <ac:chgData name="Afsar, Jonathan" userId="62186df7-8fa6-47e1-9fec-caca2236917e" providerId="ADAL" clId="{5F8CF317-6C6D-494A-A217-C5F717C6F2A3}" dt="2022-08-31T11:15:15.282" v="46"/>
          <ac:cxnSpMkLst>
            <pc:docMk/>
            <pc:sldMk cId="1809713972" sldId="2076138120"/>
            <ac:cxnSpMk id="36" creationId="{3C0DFA35-6B2D-B2DF-4E58-5DC36D0A74BC}"/>
          </ac:cxnSpMkLst>
        </pc:cxnChg>
        <pc:cxnChg chg="del">
          <ac:chgData name="Afsar, Jonathan" userId="62186df7-8fa6-47e1-9fec-caca2236917e" providerId="ADAL" clId="{5F8CF317-6C6D-494A-A217-C5F717C6F2A3}" dt="2022-08-31T11:15:32.737" v="48" actId="478"/>
          <ac:cxnSpMkLst>
            <pc:docMk/>
            <pc:sldMk cId="1809713972" sldId="2076138120"/>
            <ac:cxnSpMk id="46" creationId="{1C3DD31D-28B1-43C1-9410-84D753B08441}"/>
          </ac:cxnSpMkLst>
        </pc:cxnChg>
        <pc:cxnChg chg="del">
          <ac:chgData name="Afsar, Jonathan" userId="62186df7-8fa6-47e1-9fec-caca2236917e" providerId="ADAL" clId="{5F8CF317-6C6D-494A-A217-C5F717C6F2A3}" dt="2022-08-31T11:15:32.737" v="48" actId="478"/>
          <ac:cxnSpMkLst>
            <pc:docMk/>
            <pc:sldMk cId="1809713972" sldId="2076138120"/>
            <ac:cxnSpMk id="47" creationId="{E56A648D-9CCD-4B79-B20A-99B656878182}"/>
          </ac:cxnSpMkLst>
        </pc:cxnChg>
        <pc:cxnChg chg="del">
          <ac:chgData name="Afsar, Jonathan" userId="62186df7-8fa6-47e1-9fec-caca2236917e" providerId="ADAL" clId="{5F8CF317-6C6D-494A-A217-C5F717C6F2A3}" dt="2022-08-31T11:15:32.737" v="48" actId="478"/>
          <ac:cxnSpMkLst>
            <pc:docMk/>
            <pc:sldMk cId="1809713972" sldId="2076138120"/>
            <ac:cxnSpMk id="48" creationId="{07FE1CC7-A25D-4C36-8F0A-A5F5A6FACE4D}"/>
          </ac:cxnSpMkLst>
        </pc:cxnChg>
        <pc:cxnChg chg="del">
          <ac:chgData name="Afsar, Jonathan" userId="62186df7-8fa6-47e1-9fec-caca2236917e" providerId="ADAL" clId="{5F8CF317-6C6D-494A-A217-C5F717C6F2A3}" dt="2022-08-31T11:15:32.737" v="48" actId="478"/>
          <ac:cxnSpMkLst>
            <pc:docMk/>
            <pc:sldMk cId="1809713972" sldId="2076138120"/>
            <ac:cxnSpMk id="49" creationId="{156C20BE-94D5-4D3D-BEEF-FC9C3C3FFC13}"/>
          </ac:cxnSpMkLst>
        </pc:cxnChg>
        <pc:cxnChg chg="del">
          <ac:chgData name="Afsar, Jonathan" userId="62186df7-8fa6-47e1-9fec-caca2236917e" providerId="ADAL" clId="{5F8CF317-6C6D-494A-A217-C5F717C6F2A3}" dt="2022-08-31T11:15:32.737" v="48" actId="478"/>
          <ac:cxnSpMkLst>
            <pc:docMk/>
            <pc:sldMk cId="1809713972" sldId="2076138120"/>
            <ac:cxnSpMk id="50" creationId="{53546C39-F794-4746-ACEB-96E6B68E02E9}"/>
          </ac:cxnSpMkLst>
        </pc:cxnChg>
        <pc:cxnChg chg="add del mod topLvl">
          <ac:chgData name="Afsar, Jonathan" userId="62186df7-8fa6-47e1-9fec-caca2236917e" providerId="ADAL" clId="{5F8CF317-6C6D-494A-A217-C5F717C6F2A3}" dt="2022-08-31T11:16:10.077" v="56" actId="478"/>
          <ac:cxnSpMkLst>
            <pc:docMk/>
            <pc:sldMk cId="1809713972" sldId="2076138120"/>
            <ac:cxnSpMk id="69" creationId="{54B2951E-40CC-45C6-8D77-2CB6E1A3E483}"/>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0" creationId="{446DDA94-5BD9-4783-9E56-3571108127D2}"/>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1" creationId="{54F087C2-8A5E-4482-A310-914BAA0BD953}"/>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2" creationId="{85E4B9E0-6098-42D4-9DA8-2EB9BD7C7B1C}"/>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3" creationId="{6B845FDE-D841-45B0-8D8D-CA0C02FF2000}"/>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4" creationId="{FEB7CA11-F109-42BF-8177-F53FA8C80345}"/>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5" creationId="{8B874D0B-02B5-4EC5-9D84-F4DE6BEC019E}"/>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6" creationId="{FBD330DC-96A4-44F8-A51D-BB5C782CF406}"/>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7" creationId="{55900FFD-5D71-4DC9-86C3-14744F073B79}"/>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8" creationId="{9209E2BC-64F5-4B33-8BBC-D9250A6BB1BB}"/>
          </ac:cxnSpMkLst>
        </pc:cxnChg>
        <pc:cxnChg chg="add del mod topLvl">
          <ac:chgData name="Afsar, Jonathan" userId="62186df7-8fa6-47e1-9fec-caca2236917e" providerId="ADAL" clId="{5F8CF317-6C6D-494A-A217-C5F717C6F2A3}" dt="2022-08-31T11:16:10.077" v="56" actId="478"/>
          <ac:cxnSpMkLst>
            <pc:docMk/>
            <pc:sldMk cId="1809713972" sldId="2076138120"/>
            <ac:cxnSpMk id="79" creationId="{A0DF3A78-64A7-48B5-9D51-A7CBF228BAAB}"/>
          </ac:cxnSpMkLst>
        </pc:cxnChg>
        <pc:cxnChg chg="add del mod topLvl">
          <ac:chgData name="Afsar, Jonathan" userId="62186df7-8fa6-47e1-9fec-caca2236917e" providerId="ADAL" clId="{5F8CF317-6C6D-494A-A217-C5F717C6F2A3}" dt="2022-08-31T11:16:10.077" v="56" actId="478"/>
          <ac:cxnSpMkLst>
            <pc:docMk/>
            <pc:sldMk cId="1809713972" sldId="2076138120"/>
            <ac:cxnSpMk id="80" creationId="{0E63E4F4-B56B-4217-AE02-E2A0794C0412}"/>
          </ac:cxnSpMkLst>
        </pc:cxnChg>
        <pc:cxnChg chg="add del mod topLvl">
          <ac:chgData name="Afsar, Jonathan" userId="62186df7-8fa6-47e1-9fec-caca2236917e" providerId="ADAL" clId="{5F8CF317-6C6D-494A-A217-C5F717C6F2A3}" dt="2022-08-31T11:16:10.077" v="56" actId="478"/>
          <ac:cxnSpMkLst>
            <pc:docMk/>
            <pc:sldMk cId="1809713972" sldId="2076138120"/>
            <ac:cxnSpMk id="81" creationId="{48CBB730-E525-405F-A482-FA0A4252626F}"/>
          </ac:cxnSpMkLst>
        </pc:cxnChg>
        <pc:cxnChg chg="add del mod topLvl">
          <ac:chgData name="Afsar, Jonathan" userId="62186df7-8fa6-47e1-9fec-caca2236917e" providerId="ADAL" clId="{5F8CF317-6C6D-494A-A217-C5F717C6F2A3}" dt="2022-08-31T11:16:10.077" v="56" actId="478"/>
          <ac:cxnSpMkLst>
            <pc:docMk/>
            <pc:sldMk cId="1809713972" sldId="2076138120"/>
            <ac:cxnSpMk id="82" creationId="{DD72F456-280C-484E-9575-78DFDFBF4558}"/>
          </ac:cxnSpMkLst>
        </pc:cxnChg>
        <pc:cxnChg chg="add mod">
          <ac:chgData name="Afsar, Jonathan" userId="62186df7-8fa6-47e1-9fec-caca2236917e" providerId="ADAL" clId="{5F8CF317-6C6D-494A-A217-C5F717C6F2A3}" dt="2022-08-31T11:17:36.855" v="64"/>
          <ac:cxnSpMkLst>
            <pc:docMk/>
            <pc:sldMk cId="1809713972" sldId="2076138120"/>
            <ac:cxnSpMk id="91" creationId="{970C5861-ADB7-C8F4-DC5E-F8A7D5F4ECFD}"/>
          </ac:cxnSpMkLst>
        </pc:cxnChg>
        <pc:cxnChg chg="add mod">
          <ac:chgData name="Afsar, Jonathan" userId="62186df7-8fa6-47e1-9fec-caca2236917e" providerId="ADAL" clId="{5F8CF317-6C6D-494A-A217-C5F717C6F2A3}" dt="2022-08-31T11:17:36.855" v="64"/>
          <ac:cxnSpMkLst>
            <pc:docMk/>
            <pc:sldMk cId="1809713972" sldId="2076138120"/>
            <ac:cxnSpMk id="92" creationId="{26F9BCA0-9618-3489-AAC2-1DD72B779187}"/>
          </ac:cxnSpMkLst>
        </pc:cxnChg>
        <pc:cxnChg chg="add mod">
          <ac:chgData name="Afsar, Jonathan" userId="62186df7-8fa6-47e1-9fec-caca2236917e" providerId="ADAL" clId="{5F8CF317-6C6D-494A-A217-C5F717C6F2A3}" dt="2022-08-31T11:17:36.855" v="64"/>
          <ac:cxnSpMkLst>
            <pc:docMk/>
            <pc:sldMk cId="1809713972" sldId="2076138120"/>
            <ac:cxnSpMk id="93" creationId="{F874A38F-A65F-5B82-1424-0E887BE1F881}"/>
          </ac:cxnSpMkLst>
        </pc:cxnChg>
        <pc:cxnChg chg="add mod">
          <ac:chgData name="Afsar, Jonathan" userId="62186df7-8fa6-47e1-9fec-caca2236917e" providerId="ADAL" clId="{5F8CF317-6C6D-494A-A217-C5F717C6F2A3}" dt="2022-08-31T11:17:36.855" v="64"/>
          <ac:cxnSpMkLst>
            <pc:docMk/>
            <pc:sldMk cId="1809713972" sldId="2076138120"/>
            <ac:cxnSpMk id="94" creationId="{C09B7294-4044-C7A2-31F1-E88C01C84340}"/>
          </ac:cxnSpMkLst>
        </pc:cxnChg>
        <pc:cxnChg chg="add mod">
          <ac:chgData name="Afsar, Jonathan" userId="62186df7-8fa6-47e1-9fec-caca2236917e" providerId="ADAL" clId="{5F8CF317-6C6D-494A-A217-C5F717C6F2A3}" dt="2022-08-31T11:17:36.855" v="64"/>
          <ac:cxnSpMkLst>
            <pc:docMk/>
            <pc:sldMk cId="1809713972" sldId="2076138120"/>
            <ac:cxnSpMk id="95" creationId="{DA2CC275-C50D-0217-B976-A9CF0038BF4F}"/>
          </ac:cxnSpMkLst>
        </pc:cxnChg>
      </pc:sldChg>
    </pc:docChg>
  </pc:docChgLst>
  <pc:docChgLst>
    <pc:chgData name="Presley, Sam" userId="9970139c-88fd-465f-9e33-63cc3b8a5194" providerId="ADAL" clId="{2AF2D230-EFC1-4764-898D-FCC25E479730}"/>
    <pc:docChg chg="">
      <pc:chgData name="Presley, Sam" userId="9970139c-88fd-465f-9e33-63cc3b8a5194" providerId="ADAL" clId="{2AF2D230-EFC1-4764-898D-FCC25E479730}" dt="2022-08-29T14:54:11.298" v="9"/>
      <pc:docMkLst>
        <pc:docMk/>
      </pc:docMkLst>
      <pc:sldChg chg="addCm">
        <pc:chgData name="Presley, Sam" userId="9970139c-88fd-465f-9e33-63cc3b8a5194" providerId="ADAL" clId="{2AF2D230-EFC1-4764-898D-FCC25E479730}" dt="2022-08-29T14:54:11.298" v="9"/>
        <pc:sldMkLst>
          <pc:docMk/>
          <pc:sldMk cId="3965551699" sldId="834"/>
        </pc:sldMkLst>
      </pc:sldChg>
      <pc:sldChg chg="addCm delCm">
        <pc:chgData name="Presley, Sam" userId="9970139c-88fd-465f-9e33-63cc3b8a5194" providerId="ADAL" clId="{2AF2D230-EFC1-4764-898D-FCC25E479730}" dt="2022-08-29T14:52:29.469" v="8"/>
        <pc:sldMkLst>
          <pc:docMk/>
          <pc:sldMk cId="2457704287" sldId="850"/>
        </pc:sldMkLst>
      </pc:sldChg>
      <pc:sldChg chg="addCm">
        <pc:chgData name="Presley, Sam" userId="9970139c-88fd-465f-9e33-63cc3b8a5194" providerId="ADAL" clId="{2AF2D230-EFC1-4764-898D-FCC25E479730}" dt="2022-08-29T14:50:39.829" v="4"/>
        <pc:sldMkLst>
          <pc:docMk/>
          <pc:sldMk cId="2007980766" sldId="872"/>
        </pc:sldMkLst>
      </pc:sldChg>
      <pc:sldChg chg="addCm">
        <pc:chgData name="Presley, Sam" userId="9970139c-88fd-465f-9e33-63cc3b8a5194" providerId="ADAL" clId="{2AF2D230-EFC1-4764-898D-FCC25E479730}" dt="2022-08-29T14:50:14.670" v="3"/>
        <pc:sldMkLst>
          <pc:docMk/>
          <pc:sldMk cId="2837389727" sldId="1551"/>
        </pc:sldMkLst>
      </pc:sldChg>
      <pc:sldChg chg="addCm modCm">
        <pc:chgData name="Presley, Sam" userId="9970139c-88fd-465f-9e33-63cc3b8a5194" providerId="ADAL" clId="{2AF2D230-EFC1-4764-898D-FCC25E479730}" dt="2022-08-29T14:49:00.779" v="2"/>
        <pc:sldMkLst>
          <pc:docMk/>
          <pc:sldMk cId="3983524642" sldId="2076138056"/>
        </pc:sldMkLst>
      </pc:sldChg>
    </pc:docChg>
  </pc:docChgLst>
  <pc:docChgLst>
    <pc:chgData name="Holmseth, Edvin" userId="3e469f5f-7596-406b-a96c-674b29881288" providerId="ADAL" clId="{C1BDA44A-63D4-44EB-8AF4-EE9652C115DF}"/>
    <pc:docChg chg="modSld">
      <pc:chgData name="Holmseth, Edvin" userId="3e469f5f-7596-406b-a96c-674b29881288" providerId="ADAL" clId="{C1BDA44A-63D4-44EB-8AF4-EE9652C115DF}" dt="2022-10-31T14:11:49.056" v="16" actId="729"/>
      <pc:docMkLst>
        <pc:docMk/>
      </pc:docMkLst>
      <pc:sldChg chg="modSp mod">
        <pc:chgData name="Holmseth, Edvin" userId="3e469f5f-7596-406b-a96c-674b29881288" providerId="ADAL" clId="{C1BDA44A-63D4-44EB-8AF4-EE9652C115DF}" dt="2022-10-31T14:10:47.503" v="3" actId="20577"/>
        <pc:sldMkLst>
          <pc:docMk/>
          <pc:sldMk cId="2403348633" sldId="833"/>
        </pc:sldMkLst>
        <pc:spChg chg="mod">
          <ac:chgData name="Holmseth, Edvin" userId="3e469f5f-7596-406b-a96c-674b29881288" providerId="ADAL" clId="{C1BDA44A-63D4-44EB-8AF4-EE9652C115DF}" dt="2022-10-31T14:10:47.503" v="3" actId="20577"/>
          <ac:spMkLst>
            <pc:docMk/>
            <pc:sldMk cId="2403348633" sldId="833"/>
            <ac:spMk id="2" creationId="{EE26AFF1-7359-439F-85EA-B10663CEC63F}"/>
          </ac:spMkLst>
        </pc:spChg>
      </pc:sldChg>
      <pc:sldChg chg="mod modShow">
        <pc:chgData name="Holmseth, Edvin" userId="3e469f5f-7596-406b-a96c-674b29881288" providerId="ADAL" clId="{C1BDA44A-63D4-44EB-8AF4-EE9652C115DF}" dt="2022-10-31T14:11:49.056" v="16" actId="729"/>
        <pc:sldMkLst>
          <pc:docMk/>
          <pc:sldMk cId="1449394948" sldId="869"/>
        </pc:sldMkLst>
      </pc:sldChg>
      <pc:sldChg chg="modSp mod">
        <pc:chgData name="Holmseth, Edvin" userId="3e469f5f-7596-406b-a96c-674b29881288" providerId="ADAL" clId="{C1BDA44A-63D4-44EB-8AF4-EE9652C115DF}" dt="2022-10-31T14:10:56.403" v="7" actId="20577"/>
        <pc:sldMkLst>
          <pc:docMk/>
          <pc:sldMk cId="1874989596" sldId="1534"/>
        </pc:sldMkLst>
        <pc:spChg chg="mod">
          <ac:chgData name="Holmseth, Edvin" userId="3e469f5f-7596-406b-a96c-674b29881288" providerId="ADAL" clId="{C1BDA44A-63D4-44EB-8AF4-EE9652C115DF}" dt="2022-10-31T14:10:56.403" v="7" actId="20577"/>
          <ac:spMkLst>
            <pc:docMk/>
            <pc:sldMk cId="1874989596" sldId="1534"/>
            <ac:spMk id="3" creationId="{CBE06CE2-C0E8-487D-9BE7-440BBA0D8072}"/>
          </ac:spMkLst>
        </pc:spChg>
      </pc:sldChg>
      <pc:sldChg chg="modSp mod">
        <pc:chgData name="Holmseth, Edvin" userId="3e469f5f-7596-406b-a96c-674b29881288" providerId="ADAL" clId="{C1BDA44A-63D4-44EB-8AF4-EE9652C115DF}" dt="2022-10-31T14:11:02.787" v="11" actId="20577"/>
        <pc:sldMkLst>
          <pc:docMk/>
          <pc:sldMk cId="377866934" sldId="2076138118"/>
        </pc:sldMkLst>
        <pc:spChg chg="mod">
          <ac:chgData name="Holmseth, Edvin" userId="3e469f5f-7596-406b-a96c-674b29881288" providerId="ADAL" clId="{C1BDA44A-63D4-44EB-8AF4-EE9652C115DF}" dt="2022-10-31T14:11:02.787" v="11" actId="20577"/>
          <ac:spMkLst>
            <pc:docMk/>
            <pc:sldMk cId="377866934" sldId="2076138118"/>
            <ac:spMk id="84" creationId="{5A4EE458-130D-42E6-9CA9-C67573C90221}"/>
          </ac:spMkLst>
        </pc:spChg>
      </pc:sldChg>
      <pc:sldChg chg="modSp mod">
        <pc:chgData name="Holmseth, Edvin" userId="3e469f5f-7596-406b-a96c-674b29881288" providerId="ADAL" clId="{C1BDA44A-63D4-44EB-8AF4-EE9652C115DF}" dt="2022-10-31T14:11:06.872" v="15" actId="20577"/>
        <pc:sldMkLst>
          <pc:docMk/>
          <pc:sldMk cId="1809713972" sldId="2076138120"/>
        </pc:sldMkLst>
        <pc:spChg chg="mod">
          <ac:chgData name="Holmseth, Edvin" userId="3e469f5f-7596-406b-a96c-674b29881288" providerId="ADAL" clId="{C1BDA44A-63D4-44EB-8AF4-EE9652C115DF}" dt="2022-10-31T14:11:06.872" v="15" actId="20577"/>
          <ac:spMkLst>
            <pc:docMk/>
            <pc:sldMk cId="1809713972" sldId="2076138120"/>
            <ac:spMk id="84" creationId="{5A4EE458-130D-42E6-9CA9-C67573C90221}"/>
          </ac:spMkLst>
        </pc:spChg>
      </pc:sldChg>
    </pc:docChg>
  </pc:docChgLst>
  <pc:docChgLst>
    <pc:chgData name="Kastnes, Paal" userId="0e90a6be-aa20-420c-8e73-ceb3447d296a" providerId="ADAL" clId="{365290A4-CF2B-4771-AE42-CFBBF91383EF}"/>
    <pc:docChg chg="undo custSel addSld delSld modSld modSection">
      <pc:chgData name="Kastnes, Paal" userId="0e90a6be-aa20-420c-8e73-ceb3447d296a" providerId="ADAL" clId="{365290A4-CF2B-4771-AE42-CFBBF91383EF}" dt="2022-08-17T15:01:59.446" v="142" actId="2"/>
      <pc:docMkLst>
        <pc:docMk/>
      </pc:docMkLst>
      <pc:sldChg chg="del">
        <pc:chgData name="Kastnes, Paal" userId="0e90a6be-aa20-420c-8e73-ceb3447d296a" providerId="ADAL" clId="{365290A4-CF2B-4771-AE42-CFBBF91383EF}" dt="2022-08-17T14:41:00.133" v="22" actId="47"/>
        <pc:sldMkLst>
          <pc:docMk/>
          <pc:sldMk cId="3409620430" sldId="780"/>
        </pc:sldMkLst>
      </pc:sldChg>
      <pc:sldChg chg="modSp mod">
        <pc:chgData name="Kastnes, Paal" userId="0e90a6be-aa20-420c-8e73-ceb3447d296a" providerId="ADAL" clId="{365290A4-CF2B-4771-AE42-CFBBF91383EF}" dt="2022-08-17T14:51:21.583" v="39" actId="790"/>
        <pc:sldMkLst>
          <pc:docMk/>
          <pc:sldMk cId="2971336668" sldId="781"/>
        </pc:sldMkLst>
        <pc:spChg chg="mod">
          <ac:chgData name="Kastnes, Paal" userId="0e90a6be-aa20-420c-8e73-ceb3447d296a" providerId="ADAL" clId="{365290A4-CF2B-4771-AE42-CFBBF91383EF}" dt="2022-08-17T14:51:21.583" v="39" actId="790"/>
          <ac:spMkLst>
            <pc:docMk/>
            <pc:sldMk cId="2971336668" sldId="781"/>
            <ac:spMk id="3" creationId="{8BBBD186-B2E8-413A-8269-B11E06F2C019}"/>
          </ac:spMkLst>
        </pc:spChg>
        <pc:spChg chg="mod">
          <ac:chgData name="Kastnes, Paal" userId="0e90a6be-aa20-420c-8e73-ceb3447d296a" providerId="ADAL" clId="{365290A4-CF2B-4771-AE42-CFBBF91383EF}" dt="2022-08-17T14:51:21.583" v="39" actId="790"/>
          <ac:spMkLst>
            <pc:docMk/>
            <pc:sldMk cId="2971336668" sldId="781"/>
            <ac:spMk id="6" creationId="{69FEEF82-3704-4B70-919F-B61AE7835A5B}"/>
          </ac:spMkLst>
        </pc:spChg>
      </pc:sldChg>
      <pc:sldChg chg="del">
        <pc:chgData name="Kastnes, Paal" userId="0e90a6be-aa20-420c-8e73-ceb3447d296a" providerId="ADAL" clId="{365290A4-CF2B-4771-AE42-CFBBF91383EF}" dt="2022-08-05T13:48:45.686" v="5" actId="47"/>
        <pc:sldMkLst>
          <pc:docMk/>
          <pc:sldMk cId="2252104272" sldId="785"/>
        </pc:sldMkLst>
      </pc:sldChg>
      <pc:sldChg chg="del">
        <pc:chgData name="Kastnes, Paal" userId="0e90a6be-aa20-420c-8e73-ceb3447d296a" providerId="ADAL" clId="{365290A4-CF2B-4771-AE42-CFBBF91383EF}" dt="2022-08-05T13:48:48.266" v="6" actId="47"/>
        <pc:sldMkLst>
          <pc:docMk/>
          <pc:sldMk cId="2564782473" sldId="786"/>
        </pc:sldMkLst>
      </pc:sldChg>
      <pc:sldChg chg="del">
        <pc:chgData name="Kastnes, Paal" userId="0e90a6be-aa20-420c-8e73-ceb3447d296a" providerId="ADAL" clId="{365290A4-CF2B-4771-AE42-CFBBF91383EF}" dt="2022-08-05T13:49:26.798" v="10" actId="47"/>
        <pc:sldMkLst>
          <pc:docMk/>
          <pc:sldMk cId="3560920432" sldId="808"/>
        </pc:sldMkLst>
      </pc:sldChg>
      <pc:sldChg chg="del">
        <pc:chgData name="Kastnes, Paal" userId="0e90a6be-aa20-420c-8e73-ceb3447d296a" providerId="ADAL" clId="{365290A4-CF2B-4771-AE42-CFBBF91383EF}" dt="2022-08-05T13:51:22.545" v="21" actId="47"/>
        <pc:sldMkLst>
          <pc:docMk/>
          <pc:sldMk cId="2333471766" sldId="819"/>
        </pc:sldMkLst>
      </pc:sldChg>
      <pc:sldChg chg="modSp mod">
        <pc:chgData name="Kastnes, Paal" userId="0e90a6be-aa20-420c-8e73-ceb3447d296a" providerId="ADAL" clId="{365290A4-CF2B-4771-AE42-CFBBF91383EF}" dt="2022-08-17T14:45:01.401" v="27" actId="790"/>
        <pc:sldMkLst>
          <pc:docMk/>
          <pc:sldMk cId="2513114512" sldId="819"/>
        </pc:sldMkLst>
        <pc:spChg chg="mod">
          <ac:chgData name="Kastnes, Paal" userId="0e90a6be-aa20-420c-8e73-ceb3447d296a" providerId="ADAL" clId="{365290A4-CF2B-4771-AE42-CFBBF91383EF}" dt="2022-08-17T14:45:01.401" v="27" actId="790"/>
          <ac:spMkLst>
            <pc:docMk/>
            <pc:sldMk cId="2513114512" sldId="819"/>
            <ac:spMk id="3" creationId="{3A5485F8-D0F7-FE68-992B-1D87C8535964}"/>
          </ac:spMkLst>
        </pc:spChg>
      </pc:sldChg>
      <pc:sldChg chg="modSp mod">
        <pc:chgData name="Kastnes, Paal" userId="0e90a6be-aa20-420c-8e73-ceb3447d296a" providerId="ADAL" clId="{365290A4-CF2B-4771-AE42-CFBBF91383EF}" dt="2022-08-17T14:41:23.817" v="23" actId="790"/>
        <pc:sldMkLst>
          <pc:docMk/>
          <pc:sldMk cId="2481528472" sldId="820"/>
        </pc:sldMkLst>
        <pc:spChg chg="mod">
          <ac:chgData name="Kastnes, Paal" userId="0e90a6be-aa20-420c-8e73-ceb3447d296a" providerId="ADAL" clId="{365290A4-CF2B-4771-AE42-CFBBF91383EF}" dt="2022-08-17T14:41:23.817" v="23" actId="790"/>
          <ac:spMkLst>
            <pc:docMk/>
            <pc:sldMk cId="2481528472" sldId="820"/>
            <ac:spMk id="2" creationId="{B09B5AAB-7306-11FB-A597-7C08DCD08A9D}"/>
          </ac:spMkLst>
        </pc:spChg>
        <pc:spChg chg="mod">
          <ac:chgData name="Kastnes, Paal" userId="0e90a6be-aa20-420c-8e73-ceb3447d296a" providerId="ADAL" clId="{365290A4-CF2B-4771-AE42-CFBBF91383EF}" dt="2022-08-17T14:41:23.817" v="23" actId="790"/>
          <ac:spMkLst>
            <pc:docMk/>
            <pc:sldMk cId="2481528472" sldId="820"/>
            <ac:spMk id="3" creationId="{3A5485F8-D0F7-FE68-992B-1D87C8535964}"/>
          </ac:spMkLst>
        </pc:spChg>
        <pc:spChg chg="mod">
          <ac:chgData name="Kastnes, Paal" userId="0e90a6be-aa20-420c-8e73-ceb3447d296a" providerId="ADAL" clId="{365290A4-CF2B-4771-AE42-CFBBF91383EF}" dt="2022-08-17T14:41:23.817" v="23" actId="790"/>
          <ac:spMkLst>
            <pc:docMk/>
            <pc:sldMk cId="2481528472" sldId="820"/>
            <ac:spMk id="4" creationId="{B9720EF3-6C5F-6189-9A8B-F351BBEE83CD}"/>
          </ac:spMkLst>
        </pc:spChg>
      </pc:sldChg>
      <pc:sldChg chg="modSp mod">
        <pc:chgData name="Kastnes, Paal" userId="0e90a6be-aa20-420c-8e73-ceb3447d296a" providerId="ADAL" clId="{365290A4-CF2B-4771-AE42-CFBBF91383EF}" dt="2022-08-17T14:43:01.440" v="25" actId="790"/>
        <pc:sldMkLst>
          <pc:docMk/>
          <pc:sldMk cId="1765563019" sldId="831"/>
        </pc:sldMkLst>
        <pc:spChg chg="mod">
          <ac:chgData name="Kastnes, Paal" userId="0e90a6be-aa20-420c-8e73-ceb3447d296a" providerId="ADAL" clId="{365290A4-CF2B-4771-AE42-CFBBF91383EF}" dt="2022-08-17T14:43:01.440" v="25" actId="790"/>
          <ac:spMkLst>
            <pc:docMk/>
            <pc:sldMk cId="1765563019" sldId="831"/>
            <ac:spMk id="2" creationId="{EA16DB95-093B-48AC-8006-16AE966BCB93}"/>
          </ac:spMkLst>
        </pc:spChg>
        <pc:spChg chg="mod">
          <ac:chgData name="Kastnes, Paal" userId="0e90a6be-aa20-420c-8e73-ceb3447d296a" providerId="ADAL" clId="{365290A4-CF2B-4771-AE42-CFBBF91383EF}" dt="2022-08-17T14:43:01.440" v="25" actId="790"/>
          <ac:spMkLst>
            <pc:docMk/>
            <pc:sldMk cId="1765563019" sldId="831"/>
            <ac:spMk id="4" creationId="{C02E45CD-B3D0-44B6-AEB0-D896E14CC0CC}"/>
          </ac:spMkLst>
        </pc:spChg>
        <pc:spChg chg="mod">
          <ac:chgData name="Kastnes, Paal" userId="0e90a6be-aa20-420c-8e73-ceb3447d296a" providerId="ADAL" clId="{365290A4-CF2B-4771-AE42-CFBBF91383EF}" dt="2022-08-17T14:43:01.440" v="25" actId="790"/>
          <ac:spMkLst>
            <pc:docMk/>
            <pc:sldMk cId="1765563019" sldId="831"/>
            <ac:spMk id="10" creationId="{C1B3037E-A92D-4739-82A2-D76F452F4849}"/>
          </ac:spMkLst>
        </pc:spChg>
        <pc:spChg chg="mod">
          <ac:chgData name="Kastnes, Paal" userId="0e90a6be-aa20-420c-8e73-ceb3447d296a" providerId="ADAL" clId="{365290A4-CF2B-4771-AE42-CFBBF91383EF}" dt="2022-08-17T14:43:01.440" v="25" actId="790"/>
          <ac:spMkLst>
            <pc:docMk/>
            <pc:sldMk cId="1765563019" sldId="831"/>
            <ac:spMk id="11" creationId="{459B46A4-FE19-4105-90AE-904B5D6D1612}"/>
          </ac:spMkLst>
        </pc:spChg>
        <pc:spChg chg="mod">
          <ac:chgData name="Kastnes, Paal" userId="0e90a6be-aa20-420c-8e73-ceb3447d296a" providerId="ADAL" clId="{365290A4-CF2B-4771-AE42-CFBBF91383EF}" dt="2022-08-17T14:43:01.440" v="25" actId="790"/>
          <ac:spMkLst>
            <pc:docMk/>
            <pc:sldMk cId="1765563019" sldId="831"/>
            <ac:spMk id="12" creationId="{1795A120-DF90-4C65-9997-ED3EC9F0F8E2}"/>
          </ac:spMkLst>
        </pc:spChg>
        <pc:spChg chg="mod">
          <ac:chgData name="Kastnes, Paal" userId="0e90a6be-aa20-420c-8e73-ceb3447d296a" providerId="ADAL" clId="{365290A4-CF2B-4771-AE42-CFBBF91383EF}" dt="2022-08-17T14:43:01.440" v="25" actId="790"/>
          <ac:spMkLst>
            <pc:docMk/>
            <pc:sldMk cId="1765563019" sldId="831"/>
            <ac:spMk id="15" creationId="{4706B20C-39DE-4042-BBB7-0397273B0C37}"/>
          </ac:spMkLst>
        </pc:spChg>
        <pc:spChg chg="mod">
          <ac:chgData name="Kastnes, Paal" userId="0e90a6be-aa20-420c-8e73-ceb3447d296a" providerId="ADAL" clId="{365290A4-CF2B-4771-AE42-CFBBF91383EF}" dt="2022-08-17T14:43:01.440" v="25" actId="790"/>
          <ac:spMkLst>
            <pc:docMk/>
            <pc:sldMk cId="1765563019" sldId="831"/>
            <ac:spMk id="16" creationId="{7804A961-A070-4D7C-9147-401683EA3A15}"/>
          </ac:spMkLst>
        </pc:spChg>
        <pc:spChg chg="mod">
          <ac:chgData name="Kastnes, Paal" userId="0e90a6be-aa20-420c-8e73-ceb3447d296a" providerId="ADAL" clId="{365290A4-CF2B-4771-AE42-CFBBF91383EF}" dt="2022-08-17T14:43:01.440" v="25" actId="790"/>
          <ac:spMkLst>
            <pc:docMk/>
            <pc:sldMk cId="1765563019" sldId="831"/>
            <ac:spMk id="17" creationId="{F74CCAB3-DA96-4F6F-AA55-CB503CE1D5BB}"/>
          </ac:spMkLst>
        </pc:spChg>
        <pc:spChg chg="mod">
          <ac:chgData name="Kastnes, Paal" userId="0e90a6be-aa20-420c-8e73-ceb3447d296a" providerId="ADAL" clId="{365290A4-CF2B-4771-AE42-CFBBF91383EF}" dt="2022-08-17T14:43:01.440" v="25" actId="790"/>
          <ac:spMkLst>
            <pc:docMk/>
            <pc:sldMk cId="1765563019" sldId="831"/>
            <ac:spMk id="19" creationId="{A7DADE08-7624-495A-AC98-E27E17392C03}"/>
          </ac:spMkLst>
        </pc:spChg>
        <pc:spChg chg="mod">
          <ac:chgData name="Kastnes, Paal" userId="0e90a6be-aa20-420c-8e73-ceb3447d296a" providerId="ADAL" clId="{365290A4-CF2B-4771-AE42-CFBBF91383EF}" dt="2022-08-17T14:43:01.440" v="25" actId="790"/>
          <ac:spMkLst>
            <pc:docMk/>
            <pc:sldMk cId="1765563019" sldId="831"/>
            <ac:spMk id="20" creationId="{317681A8-B243-44B3-8158-4C46C758A178}"/>
          </ac:spMkLst>
        </pc:spChg>
      </pc:sldChg>
      <pc:sldChg chg="modSp mod modNotesTx">
        <pc:chgData name="Kastnes, Paal" userId="0e90a6be-aa20-420c-8e73-ceb3447d296a" providerId="ADAL" clId="{365290A4-CF2B-4771-AE42-CFBBF91383EF}" dt="2022-08-17T14:54:04.466" v="51" actId="313"/>
        <pc:sldMkLst>
          <pc:docMk/>
          <pc:sldMk cId="3965551699" sldId="834"/>
        </pc:sldMkLst>
        <pc:spChg chg="mod">
          <ac:chgData name="Kastnes, Paal" userId="0e90a6be-aa20-420c-8e73-ceb3447d296a" providerId="ADAL" clId="{365290A4-CF2B-4771-AE42-CFBBF91383EF}" dt="2022-08-17T14:53:57.148" v="50" actId="2"/>
          <ac:spMkLst>
            <pc:docMk/>
            <pc:sldMk cId="3965551699" sldId="834"/>
            <ac:spMk id="2" creationId="{C5609AF1-823D-4518-B7C4-05643829ADB7}"/>
          </ac:spMkLst>
        </pc:spChg>
      </pc:sldChg>
      <pc:sldChg chg="del modNotesTx">
        <pc:chgData name="Kastnes, Paal" userId="0e90a6be-aa20-420c-8e73-ceb3447d296a" providerId="ADAL" clId="{365290A4-CF2B-4771-AE42-CFBBF91383EF}" dt="2022-08-17T14:56:55.382" v="64" actId="20577"/>
        <pc:sldMkLst>
          <pc:docMk/>
          <pc:sldMk cId="2716633989" sldId="844"/>
        </pc:sldMkLst>
      </pc:sldChg>
      <pc:sldChg chg="del">
        <pc:chgData name="Kastnes, Paal" userId="0e90a6be-aa20-420c-8e73-ceb3447d296a" providerId="ADAL" clId="{365290A4-CF2B-4771-AE42-CFBBF91383EF}" dt="2022-08-05T13:51:16.568" v="18" actId="47"/>
        <pc:sldMkLst>
          <pc:docMk/>
          <pc:sldMk cId="954713225" sldId="847"/>
        </pc:sldMkLst>
      </pc:sldChg>
      <pc:sldChg chg="del">
        <pc:chgData name="Kastnes, Paal" userId="0e90a6be-aa20-420c-8e73-ceb3447d296a" providerId="ADAL" clId="{365290A4-CF2B-4771-AE42-CFBBF91383EF}" dt="2022-08-05T13:51:17.799" v="19" actId="47"/>
        <pc:sldMkLst>
          <pc:docMk/>
          <pc:sldMk cId="2001827113" sldId="848"/>
        </pc:sldMkLst>
      </pc:sldChg>
      <pc:sldChg chg="modSp mod">
        <pc:chgData name="Kastnes, Paal" userId="0e90a6be-aa20-420c-8e73-ceb3447d296a" providerId="ADAL" clId="{365290A4-CF2B-4771-AE42-CFBBF91383EF}" dt="2022-08-17T14:53:04.097" v="46" actId="790"/>
        <pc:sldMkLst>
          <pc:docMk/>
          <pc:sldMk cId="2457704287" sldId="850"/>
        </pc:sldMkLst>
        <pc:spChg chg="mod">
          <ac:chgData name="Kastnes, Paal" userId="0e90a6be-aa20-420c-8e73-ceb3447d296a" providerId="ADAL" clId="{365290A4-CF2B-4771-AE42-CFBBF91383EF}" dt="2022-08-17T14:53:04.097" v="46" actId="790"/>
          <ac:spMkLst>
            <pc:docMk/>
            <pc:sldMk cId="2457704287" sldId="850"/>
            <ac:spMk id="2" creationId="{1994116B-AAB1-4334-A81F-4C38C6296562}"/>
          </ac:spMkLst>
        </pc:spChg>
        <pc:spChg chg="mod">
          <ac:chgData name="Kastnes, Paal" userId="0e90a6be-aa20-420c-8e73-ceb3447d296a" providerId="ADAL" clId="{365290A4-CF2B-4771-AE42-CFBBF91383EF}" dt="2022-08-17T14:53:04.097" v="46" actId="790"/>
          <ac:spMkLst>
            <pc:docMk/>
            <pc:sldMk cId="2457704287" sldId="850"/>
            <ac:spMk id="3" creationId="{16B3BE1A-14E5-43FA-93E7-22F561C9AEE0}"/>
          </ac:spMkLst>
        </pc:spChg>
        <pc:spChg chg="mod">
          <ac:chgData name="Kastnes, Paal" userId="0e90a6be-aa20-420c-8e73-ceb3447d296a" providerId="ADAL" clId="{365290A4-CF2B-4771-AE42-CFBBF91383EF}" dt="2022-08-17T14:53:04.097" v="46" actId="790"/>
          <ac:spMkLst>
            <pc:docMk/>
            <pc:sldMk cId="2457704287" sldId="850"/>
            <ac:spMk id="4" creationId="{8AF5FB9D-AC50-4561-85C9-DE2FFA97D765}"/>
          </ac:spMkLst>
        </pc:spChg>
        <pc:spChg chg="mod">
          <ac:chgData name="Kastnes, Paal" userId="0e90a6be-aa20-420c-8e73-ceb3447d296a" providerId="ADAL" clId="{365290A4-CF2B-4771-AE42-CFBBF91383EF}" dt="2022-08-17T14:53:04.097" v="46" actId="790"/>
          <ac:spMkLst>
            <pc:docMk/>
            <pc:sldMk cId="2457704287" sldId="850"/>
            <ac:spMk id="7" creationId="{C8298108-5356-4682-89EE-127469CB8676}"/>
          </ac:spMkLst>
        </pc:spChg>
        <pc:spChg chg="mod">
          <ac:chgData name="Kastnes, Paal" userId="0e90a6be-aa20-420c-8e73-ceb3447d296a" providerId="ADAL" clId="{365290A4-CF2B-4771-AE42-CFBBF91383EF}" dt="2022-08-17T14:53:04.097" v="46" actId="790"/>
          <ac:spMkLst>
            <pc:docMk/>
            <pc:sldMk cId="2457704287" sldId="850"/>
            <ac:spMk id="8" creationId="{CC98470B-D3E5-4705-A82C-E4B59BFA31DE}"/>
          </ac:spMkLst>
        </pc:spChg>
        <pc:spChg chg="mod">
          <ac:chgData name="Kastnes, Paal" userId="0e90a6be-aa20-420c-8e73-ceb3447d296a" providerId="ADAL" clId="{365290A4-CF2B-4771-AE42-CFBBF91383EF}" dt="2022-08-17T14:53:04.097" v="46" actId="790"/>
          <ac:spMkLst>
            <pc:docMk/>
            <pc:sldMk cId="2457704287" sldId="850"/>
            <ac:spMk id="9" creationId="{A1AE119A-EEE5-4C70-B4D0-8A3EFA877700}"/>
          </ac:spMkLst>
        </pc:spChg>
        <pc:spChg chg="mod">
          <ac:chgData name="Kastnes, Paal" userId="0e90a6be-aa20-420c-8e73-ceb3447d296a" providerId="ADAL" clId="{365290A4-CF2B-4771-AE42-CFBBF91383EF}" dt="2022-08-17T14:53:04.097" v="46" actId="790"/>
          <ac:spMkLst>
            <pc:docMk/>
            <pc:sldMk cId="2457704287" sldId="850"/>
            <ac:spMk id="10" creationId="{4AA131AB-3148-4D0D-9502-DA584F259347}"/>
          </ac:spMkLst>
        </pc:spChg>
        <pc:spChg chg="mod">
          <ac:chgData name="Kastnes, Paal" userId="0e90a6be-aa20-420c-8e73-ceb3447d296a" providerId="ADAL" clId="{365290A4-CF2B-4771-AE42-CFBBF91383EF}" dt="2022-08-17T14:53:04.097" v="46" actId="790"/>
          <ac:spMkLst>
            <pc:docMk/>
            <pc:sldMk cId="2457704287" sldId="850"/>
            <ac:spMk id="11" creationId="{1F5D92BA-7679-4C08-81E2-8DEA6221A19A}"/>
          </ac:spMkLst>
        </pc:spChg>
        <pc:spChg chg="mod">
          <ac:chgData name="Kastnes, Paal" userId="0e90a6be-aa20-420c-8e73-ceb3447d296a" providerId="ADAL" clId="{365290A4-CF2B-4771-AE42-CFBBF91383EF}" dt="2022-08-17T14:53:04.097" v="46" actId="790"/>
          <ac:spMkLst>
            <pc:docMk/>
            <pc:sldMk cId="2457704287" sldId="850"/>
            <ac:spMk id="12" creationId="{D1467B99-8E73-4C11-93D4-025F0F13EA8D}"/>
          </ac:spMkLst>
        </pc:spChg>
        <pc:spChg chg="mod">
          <ac:chgData name="Kastnes, Paal" userId="0e90a6be-aa20-420c-8e73-ceb3447d296a" providerId="ADAL" clId="{365290A4-CF2B-4771-AE42-CFBBF91383EF}" dt="2022-08-17T14:53:04.097" v="46" actId="790"/>
          <ac:spMkLst>
            <pc:docMk/>
            <pc:sldMk cId="2457704287" sldId="850"/>
            <ac:spMk id="13" creationId="{5E898A95-E8F0-4AE3-8EB1-53102DBE2B55}"/>
          </ac:spMkLst>
        </pc:spChg>
        <pc:spChg chg="mod">
          <ac:chgData name="Kastnes, Paal" userId="0e90a6be-aa20-420c-8e73-ceb3447d296a" providerId="ADAL" clId="{365290A4-CF2B-4771-AE42-CFBBF91383EF}" dt="2022-08-17T14:53:04.097" v="46" actId="790"/>
          <ac:spMkLst>
            <pc:docMk/>
            <pc:sldMk cId="2457704287" sldId="850"/>
            <ac:spMk id="14" creationId="{353A7013-4DE4-45FB-86EF-171B42D869A2}"/>
          </ac:spMkLst>
        </pc:spChg>
        <pc:spChg chg="mod">
          <ac:chgData name="Kastnes, Paal" userId="0e90a6be-aa20-420c-8e73-ceb3447d296a" providerId="ADAL" clId="{365290A4-CF2B-4771-AE42-CFBBF91383EF}" dt="2022-08-17T14:53:04.097" v="46" actId="790"/>
          <ac:spMkLst>
            <pc:docMk/>
            <pc:sldMk cId="2457704287" sldId="850"/>
            <ac:spMk id="15" creationId="{46DE095B-7FB2-4B1B-9FDF-F1FBFEAFE1B5}"/>
          </ac:spMkLst>
        </pc:spChg>
        <pc:spChg chg="mod">
          <ac:chgData name="Kastnes, Paal" userId="0e90a6be-aa20-420c-8e73-ceb3447d296a" providerId="ADAL" clId="{365290A4-CF2B-4771-AE42-CFBBF91383EF}" dt="2022-08-17T14:53:04.097" v="46" actId="790"/>
          <ac:spMkLst>
            <pc:docMk/>
            <pc:sldMk cId="2457704287" sldId="850"/>
            <ac:spMk id="16" creationId="{0CA81B72-E140-4440-AD41-F7F794BAA552}"/>
          </ac:spMkLst>
        </pc:spChg>
        <pc:spChg chg="mod">
          <ac:chgData name="Kastnes, Paal" userId="0e90a6be-aa20-420c-8e73-ceb3447d296a" providerId="ADAL" clId="{365290A4-CF2B-4771-AE42-CFBBF91383EF}" dt="2022-08-17T14:53:04.097" v="46" actId="790"/>
          <ac:spMkLst>
            <pc:docMk/>
            <pc:sldMk cId="2457704287" sldId="850"/>
            <ac:spMk id="17" creationId="{56FC37ED-6491-417F-964F-C96AAC4EB392}"/>
          </ac:spMkLst>
        </pc:spChg>
        <pc:spChg chg="mod">
          <ac:chgData name="Kastnes, Paal" userId="0e90a6be-aa20-420c-8e73-ceb3447d296a" providerId="ADAL" clId="{365290A4-CF2B-4771-AE42-CFBBF91383EF}" dt="2022-08-17T14:53:04.097" v="46" actId="790"/>
          <ac:spMkLst>
            <pc:docMk/>
            <pc:sldMk cId="2457704287" sldId="850"/>
            <ac:spMk id="18" creationId="{C0724B50-99E2-416A-BBBF-1FC87D701B10}"/>
          </ac:spMkLst>
        </pc:spChg>
        <pc:spChg chg="mod">
          <ac:chgData name="Kastnes, Paal" userId="0e90a6be-aa20-420c-8e73-ceb3447d296a" providerId="ADAL" clId="{365290A4-CF2B-4771-AE42-CFBBF91383EF}" dt="2022-08-17T14:53:04.097" v="46" actId="790"/>
          <ac:spMkLst>
            <pc:docMk/>
            <pc:sldMk cId="2457704287" sldId="850"/>
            <ac:spMk id="19" creationId="{1372BBB2-F820-448F-8019-032C7EC7C167}"/>
          </ac:spMkLst>
        </pc:spChg>
        <pc:spChg chg="mod">
          <ac:chgData name="Kastnes, Paal" userId="0e90a6be-aa20-420c-8e73-ceb3447d296a" providerId="ADAL" clId="{365290A4-CF2B-4771-AE42-CFBBF91383EF}" dt="2022-08-17T14:53:04.097" v="46" actId="790"/>
          <ac:spMkLst>
            <pc:docMk/>
            <pc:sldMk cId="2457704287" sldId="850"/>
            <ac:spMk id="20" creationId="{B5F8CFFA-BD29-462B-B1C2-54798264A3EB}"/>
          </ac:spMkLst>
        </pc:spChg>
        <pc:spChg chg="mod">
          <ac:chgData name="Kastnes, Paal" userId="0e90a6be-aa20-420c-8e73-ceb3447d296a" providerId="ADAL" clId="{365290A4-CF2B-4771-AE42-CFBBF91383EF}" dt="2022-08-17T14:53:04.097" v="46" actId="790"/>
          <ac:spMkLst>
            <pc:docMk/>
            <pc:sldMk cId="2457704287" sldId="850"/>
            <ac:spMk id="21" creationId="{260A3ED7-C99D-47C3-9FB4-2A34FA1C1908}"/>
          </ac:spMkLst>
        </pc:spChg>
        <pc:spChg chg="mod">
          <ac:chgData name="Kastnes, Paal" userId="0e90a6be-aa20-420c-8e73-ceb3447d296a" providerId="ADAL" clId="{365290A4-CF2B-4771-AE42-CFBBF91383EF}" dt="2022-08-17T14:53:04.097" v="46" actId="790"/>
          <ac:spMkLst>
            <pc:docMk/>
            <pc:sldMk cId="2457704287" sldId="850"/>
            <ac:spMk id="22" creationId="{00D212E1-5CAC-43D9-9CB0-04334B41D554}"/>
          </ac:spMkLst>
        </pc:spChg>
        <pc:spChg chg="mod">
          <ac:chgData name="Kastnes, Paal" userId="0e90a6be-aa20-420c-8e73-ceb3447d296a" providerId="ADAL" clId="{365290A4-CF2B-4771-AE42-CFBBF91383EF}" dt="2022-08-17T14:53:04.097" v="46" actId="790"/>
          <ac:spMkLst>
            <pc:docMk/>
            <pc:sldMk cId="2457704287" sldId="850"/>
            <ac:spMk id="23" creationId="{8E3C8629-AF1C-48C0-9AD6-EA8BEA8DE7C5}"/>
          </ac:spMkLst>
        </pc:spChg>
        <pc:spChg chg="mod">
          <ac:chgData name="Kastnes, Paal" userId="0e90a6be-aa20-420c-8e73-ceb3447d296a" providerId="ADAL" clId="{365290A4-CF2B-4771-AE42-CFBBF91383EF}" dt="2022-08-17T14:53:04.097" v="46" actId="790"/>
          <ac:spMkLst>
            <pc:docMk/>
            <pc:sldMk cId="2457704287" sldId="850"/>
            <ac:spMk id="24" creationId="{6DBE10D5-CA29-4577-B0FE-35C80FA569FC}"/>
          </ac:spMkLst>
        </pc:spChg>
        <pc:spChg chg="mod">
          <ac:chgData name="Kastnes, Paal" userId="0e90a6be-aa20-420c-8e73-ceb3447d296a" providerId="ADAL" clId="{365290A4-CF2B-4771-AE42-CFBBF91383EF}" dt="2022-08-17T14:53:04.097" v="46" actId="790"/>
          <ac:spMkLst>
            <pc:docMk/>
            <pc:sldMk cId="2457704287" sldId="850"/>
            <ac:spMk id="25" creationId="{856F7E88-DF12-491F-A1C6-F737E98634C8}"/>
          </ac:spMkLst>
        </pc:spChg>
        <pc:spChg chg="mod">
          <ac:chgData name="Kastnes, Paal" userId="0e90a6be-aa20-420c-8e73-ceb3447d296a" providerId="ADAL" clId="{365290A4-CF2B-4771-AE42-CFBBF91383EF}" dt="2022-08-17T14:53:04.097" v="46" actId="790"/>
          <ac:spMkLst>
            <pc:docMk/>
            <pc:sldMk cId="2457704287" sldId="850"/>
            <ac:spMk id="26" creationId="{69017DE3-D072-4434-8D62-A87D7D71BC29}"/>
          </ac:spMkLst>
        </pc:spChg>
        <pc:spChg chg="mod">
          <ac:chgData name="Kastnes, Paal" userId="0e90a6be-aa20-420c-8e73-ceb3447d296a" providerId="ADAL" clId="{365290A4-CF2B-4771-AE42-CFBBF91383EF}" dt="2022-08-17T14:53:04.097" v="46" actId="790"/>
          <ac:spMkLst>
            <pc:docMk/>
            <pc:sldMk cId="2457704287" sldId="850"/>
            <ac:spMk id="27" creationId="{1657BDA7-1695-4B27-B3A6-D23278AD039A}"/>
          </ac:spMkLst>
        </pc:spChg>
        <pc:spChg chg="mod">
          <ac:chgData name="Kastnes, Paal" userId="0e90a6be-aa20-420c-8e73-ceb3447d296a" providerId="ADAL" clId="{365290A4-CF2B-4771-AE42-CFBBF91383EF}" dt="2022-08-17T14:53:04.097" v="46" actId="790"/>
          <ac:spMkLst>
            <pc:docMk/>
            <pc:sldMk cId="2457704287" sldId="850"/>
            <ac:spMk id="28" creationId="{F77EAC7A-3119-4D8C-9F0B-4D33B56A7864}"/>
          </ac:spMkLst>
        </pc:spChg>
        <pc:spChg chg="mod">
          <ac:chgData name="Kastnes, Paal" userId="0e90a6be-aa20-420c-8e73-ceb3447d296a" providerId="ADAL" clId="{365290A4-CF2B-4771-AE42-CFBBF91383EF}" dt="2022-08-17T14:53:04.097" v="46" actId="790"/>
          <ac:spMkLst>
            <pc:docMk/>
            <pc:sldMk cId="2457704287" sldId="850"/>
            <ac:spMk id="29" creationId="{C9E84FC2-FC02-46E0-92EC-1BD06F1C3C70}"/>
          </ac:spMkLst>
        </pc:spChg>
        <pc:spChg chg="mod">
          <ac:chgData name="Kastnes, Paal" userId="0e90a6be-aa20-420c-8e73-ceb3447d296a" providerId="ADAL" clId="{365290A4-CF2B-4771-AE42-CFBBF91383EF}" dt="2022-08-17T14:53:04.097" v="46" actId="790"/>
          <ac:spMkLst>
            <pc:docMk/>
            <pc:sldMk cId="2457704287" sldId="850"/>
            <ac:spMk id="30" creationId="{62EF83BD-901C-4BB5-A0B4-A6421C487383}"/>
          </ac:spMkLst>
        </pc:spChg>
        <pc:spChg chg="mod">
          <ac:chgData name="Kastnes, Paal" userId="0e90a6be-aa20-420c-8e73-ceb3447d296a" providerId="ADAL" clId="{365290A4-CF2B-4771-AE42-CFBBF91383EF}" dt="2022-08-17T14:53:04.097" v="46" actId="790"/>
          <ac:spMkLst>
            <pc:docMk/>
            <pc:sldMk cId="2457704287" sldId="850"/>
            <ac:spMk id="31" creationId="{BC7EABCA-D5C0-4F14-9EEB-458359AAA4F2}"/>
          </ac:spMkLst>
        </pc:spChg>
        <pc:spChg chg="mod">
          <ac:chgData name="Kastnes, Paal" userId="0e90a6be-aa20-420c-8e73-ceb3447d296a" providerId="ADAL" clId="{365290A4-CF2B-4771-AE42-CFBBF91383EF}" dt="2022-08-17T14:53:04.097" v="46" actId="790"/>
          <ac:spMkLst>
            <pc:docMk/>
            <pc:sldMk cId="2457704287" sldId="850"/>
            <ac:spMk id="32" creationId="{C2696EC4-1238-44EC-A430-9EFD8CCB420D}"/>
          </ac:spMkLst>
        </pc:spChg>
        <pc:spChg chg="mod">
          <ac:chgData name="Kastnes, Paal" userId="0e90a6be-aa20-420c-8e73-ceb3447d296a" providerId="ADAL" clId="{365290A4-CF2B-4771-AE42-CFBBF91383EF}" dt="2022-08-17T14:53:04.097" v="46" actId="790"/>
          <ac:spMkLst>
            <pc:docMk/>
            <pc:sldMk cId="2457704287" sldId="850"/>
            <ac:spMk id="33" creationId="{263A5AD5-A239-4E40-ACCA-78A14FE80A19}"/>
          </ac:spMkLst>
        </pc:spChg>
        <pc:spChg chg="mod">
          <ac:chgData name="Kastnes, Paal" userId="0e90a6be-aa20-420c-8e73-ceb3447d296a" providerId="ADAL" clId="{365290A4-CF2B-4771-AE42-CFBBF91383EF}" dt="2022-08-17T14:53:04.097" v="46" actId="790"/>
          <ac:spMkLst>
            <pc:docMk/>
            <pc:sldMk cId="2457704287" sldId="850"/>
            <ac:spMk id="34" creationId="{6F455F1B-0F19-46CB-BB99-C23980CBCC60}"/>
          </ac:spMkLst>
        </pc:spChg>
        <pc:spChg chg="mod">
          <ac:chgData name="Kastnes, Paal" userId="0e90a6be-aa20-420c-8e73-ceb3447d296a" providerId="ADAL" clId="{365290A4-CF2B-4771-AE42-CFBBF91383EF}" dt="2022-08-17T14:53:04.097" v="46" actId="790"/>
          <ac:spMkLst>
            <pc:docMk/>
            <pc:sldMk cId="2457704287" sldId="850"/>
            <ac:spMk id="35" creationId="{851F5CA7-2301-45A9-840B-9619AC1CAE23}"/>
          </ac:spMkLst>
        </pc:spChg>
        <pc:spChg chg="mod">
          <ac:chgData name="Kastnes, Paal" userId="0e90a6be-aa20-420c-8e73-ceb3447d296a" providerId="ADAL" clId="{365290A4-CF2B-4771-AE42-CFBBF91383EF}" dt="2022-08-17T14:53:04.097" v="46" actId="790"/>
          <ac:spMkLst>
            <pc:docMk/>
            <pc:sldMk cId="2457704287" sldId="850"/>
            <ac:spMk id="36" creationId="{99573C94-04C9-4DC3-8B86-16228B0A125A}"/>
          </ac:spMkLst>
        </pc:spChg>
        <pc:spChg chg="mod">
          <ac:chgData name="Kastnes, Paal" userId="0e90a6be-aa20-420c-8e73-ceb3447d296a" providerId="ADAL" clId="{365290A4-CF2B-4771-AE42-CFBBF91383EF}" dt="2022-08-17T14:53:04.097" v="46" actId="790"/>
          <ac:spMkLst>
            <pc:docMk/>
            <pc:sldMk cId="2457704287" sldId="850"/>
            <ac:spMk id="37" creationId="{EDFA7D60-70A6-490B-B9D9-469E93F3ADED}"/>
          </ac:spMkLst>
        </pc:spChg>
      </pc:sldChg>
      <pc:sldChg chg="modNotesTx">
        <pc:chgData name="Kastnes, Paal" userId="0e90a6be-aa20-420c-8e73-ceb3447d296a" providerId="ADAL" clId="{365290A4-CF2B-4771-AE42-CFBBF91383EF}" dt="2022-08-17T14:53:19.981" v="47" actId="790"/>
        <pc:sldMkLst>
          <pc:docMk/>
          <pc:sldMk cId="1276828268" sldId="851"/>
        </pc:sldMkLst>
      </pc:sldChg>
      <pc:sldChg chg="del">
        <pc:chgData name="Kastnes, Paal" userId="0e90a6be-aa20-420c-8e73-ceb3447d296a" providerId="ADAL" clId="{365290A4-CF2B-4771-AE42-CFBBF91383EF}" dt="2022-08-05T13:51:20.983" v="20" actId="47"/>
        <pc:sldMkLst>
          <pc:docMk/>
          <pc:sldMk cId="2466812038" sldId="854"/>
        </pc:sldMkLst>
      </pc:sldChg>
      <pc:sldChg chg="modNotesTx">
        <pc:chgData name="Kastnes, Paal" userId="0e90a6be-aa20-420c-8e73-ceb3447d296a" providerId="ADAL" clId="{365290A4-CF2B-4771-AE42-CFBBF91383EF}" dt="2022-08-17T14:54:25.311" v="52" actId="313"/>
        <pc:sldMkLst>
          <pc:docMk/>
          <pc:sldMk cId="3730961273" sldId="855"/>
        </pc:sldMkLst>
      </pc:sldChg>
      <pc:sldChg chg="modNotesTx">
        <pc:chgData name="Kastnes, Paal" userId="0e90a6be-aa20-420c-8e73-ceb3447d296a" providerId="ADAL" clId="{365290A4-CF2B-4771-AE42-CFBBF91383EF}" dt="2022-08-17T14:53:34.879" v="48" actId="790"/>
        <pc:sldMkLst>
          <pc:docMk/>
          <pc:sldMk cId="4007092004" sldId="858"/>
        </pc:sldMkLst>
      </pc:sldChg>
      <pc:sldChg chg="del">
        <pc:chgData name="Kastnes, Paal" userId="0e90a6be-aa20-420c-8e73-ceb3447d296a" providerId="ADAL" clId="{365290A4-CF2B-4771-AE42-CFBBF91383EF}" dt="2022-08-05T13:49:24.828" v="9" actId="47"/>
        <pc:sldMkLst>
          <pc:docMk/>
          <pc:sldMk cId="1149176855" sldId="861"/>
        </pc:sldMkLst>
      </pc:sldChg>
      <pc:sldChg chg="modSp mod">
        <pc:chgData name="Kastnes, Paal" userId="0e90a6be-aa20-420c-8e73-ceb3447d296a" providerId="ADAL" clId="{365290A4-CF2B-4771-AE42-CFBBF91383EF}" dt="2022-08-17T14:54:43.288" v="53" actId="790"/>
        <pc:sldMkLst>
          <pc:docMk/>
          <pc:sldMk cId="804557354" sldId="862"/>
        </pc:sldMkLst>
        <pc:spChg chg="mod">
          <ac:chgData name="Kastnes, Paal" userId="0e90a6be-aa20-420c-8e73-ceb3447d296a" providerId="ADAL" clId="{365290A4-CF2B-4771-AE42-CFBBF91383EF}" dt="2022-08-17T14:54:43.288" v="53" actId="790"/>
          <ac:spMkLst>
            <pc:docMk/>
            <pc:sldMk cId="804557354" sldId="862"/>
            <ac:spMk id="2" creationId="{8008A2A3-F5B8-4EF8-AB3C-82B99D329A7C}"/>
          </ac:spMkLst>
        </pc:spChg>
        <pc:spChg chg="mod">
          <ac:chgData name="Kastnes, Paal" userId="0e90a6be-aa20-420c-8e73-ceb3447d296a" providerId="ADAL" clId="{365290A4-CF2B-4771-AE42-CFBBF91383EF}" dt="2022-08-17T14:54:43.288" v="53" actId="790"/>
          <ac:spMkLst>
            <pc:docMk/>
            <pc:sldMk cId="804557354" sldId="862"/>
            <ac:spMk id="7" creationId="{0487B530-2065-477F-9719-821880E3F63D}"/>
          </ac:spMkLst>
        </pc:spChg>
        <pc:spChg chg="mod">
          <ac:chgData name="Kastnes, Paal" userId="0e90a6be-aa20-420c-8e73-ceb3447d296a" providerId="ADAL" clId="{365290A4-CF2B-4771-AE42-CFBBF91383EF}" dt="2022-08-17T14:54:43.288" v="53" actId="790"/>
          <ac:spMkLst>
            <pc:docMk/>
            <pc:sldMk cId="804557354" sldId="862"/>
            <ac:spMk id="8" creationId="{0D9EB79D-5CC1-4B87-9198-16ED831A072F}"/>
          </ac:spMkLst>
        </pc:spChg>
        <pc:spChg chg="mod">
          <ac:chgData name="Kastnes, Paal" userId="0e90a6be-aa20-420c-8e73-ceb3447d296a" providerId="ADAL" clId="{365290A4-CF2B-4771-AE42-CFBBF91383EF}" dt="2022-08-17T14:54:43.288" v="53" actId="790"/>
          <ac:spMkLst>
            <pc:docMk/>
            <pc:sldMk cId="804557354" sldId="862"/>
            <ac:spMk id="12" creationId="{FA2831B4-3A29-44A5-A8FE-7C03D4E6F9A1}"/>
          </ac:spMkLst>
        </pc:spChg>
        <pc:spChg chg="mod">
          <ac:chgData name="Kastnes, Paal" userId="0e90a6be-aa20-420c-8e73-ceb3447d296a" providerId="ADAL" clId="{365290A4-CF2B-4771-AE42-CFBBF91383EF}" dt="2022-08-17T14:54:43.288" v="53" actId="790"/>
          <ac:spMkLst>
            <pc:docMk/>
            <pc:sldMk cId="804557354" sldId="862"/>
            <ac:spMk id="33" creationId="{BDC5CEF9-F6BF-4F9D-AA8F-7B5005A14366}"/>
          </ac:spMkLst>
        </pc:spChg>
        <pc:spChg chg="mod">
          <ac:chgData name="Kastnes, Paal" userId="0e90a6be-aa20-420c-8e73-ceb3447d296a" providerId="ADAL" clId="{365290A4-CF2B-4771-AE42-CFBBF91383EF}" dt="2022-08-17T14:54:43.288" v="53" actId="790"/>
          <ac:spMkLst>
            <pc:docMk/>
            <pc:sldMk cId="804557354" sldId="862"/>
            <ac:spMk id="34" creationId="{931DDBFF-36FA-4BF0-BAA5-00CA1DD322C6}"/>
          </ac:spMkLst>
        </pc:spChg>
        <pc:spChg chg="mod">
          <ac:chgData name="Kastnes, Paal" userId="0e90a6be-aa20-420c-8e73-ceb3447d296a" providerId="ADAL" clId="{365290A4-CF2B-4771-AE42-CFBBF91383EF}" dt="2022-08-17T14:54:43.288" v="53" actId="790"/>
          <ac:spMkLst>
            <pc:docMk/>
            <pc:sldMk cId="804557354" sldId="862"/>
            <ac:spMk id="35" creationId="{47652FC3-4C68-4FB3-B98B-9E22E24544A0}"/>
          </ac:spMkLst>
        </pc:spChg>
        <pc:spChg chg="mod">
          <ac:chgData name="Kastnes, Paal" userId="0e90a6be-aa20-420c-8e73-ceb3447d296a" providerId="ADAL" clId="{365290A4-CF2B-4771-AE42-CFBBF91383EF}" dt="2022-08-17T14:54:43.288" v="53" actId="790"/>
          <ac:spMkLst>
            <pc:docMk/>
            <pc:sldMk cId="804557354" sldId="862"/>
            <ac:spMk id="36" creationId="{80C468B7-C36A-4191-9496-32BD18F3BAFF}"/>
          </ac:spMkLst>
        </pc:spChg>
      </pc:sldChg>
      <pc:sldChg chg="del">
        <pc:chgData name="Kastnes, Paal" userId="0e90a6be-aa20-420c-8e73-ceb3447d296a" providerId="ADAL" clId="{365290A4-CF2B-4771-AE42-CFBBF91383EF}" dt="2022-08-05T13:49:28.153" v="11" actId="47"/>
        <pc:sldMkLst>
          <pc:docMk/>
          <pc:sldMk cId="3345240757" sldId="867"/>
        </pc:sldMkLst>
      </pc:sldChg>
      <pc:sldChg chg="del modNotesTx">
        <pc:chgData name="Kastnes, Paal" userId="0e90a6be-aa20-420c-8e73-ceb3447d296a" providerId="ADAL" clId="{365290A4-CF2B-4771-AE42-CFBBF91383EF}" dt="2022-08-17T14:56:20.952" v="59" actId="790"/>
        <pc:sldMkLst>
          <pc:docMk/>
          <pc:sldMk cId="1352497754" sldId="868"/>
        </pc:sldMkLst>
      </pc:sldChg>
      <pc:sldChg chg="del modNotesTx">
        <pc:chgData name="Kastnes, Paal" userId="0e90a6be-aa20-420c-8e73-ceb3447d296a" providerId="ADAL" clId="{365290A4-CF2B-4771-AE42-CFBBF91383EF}" dt="2022-08-17T14:45:34.789" v="29" actId="313"/>
        <pc:sldMkLst>
          <pc:docMk/>
          <pc:sldMk cId="1449394948" sldId="869"/>
        </pc:sldMkLst>
      </pc:sldChg>
      <pc:sldChg chg="modSp mod">
        <pc:chgData name="Kastnes, Paal" userId="0e90a6be-aa20-420c-8e73-ceb3447d296a" providerId="ADAL" clId="{365290A4-CF2B-4771-AE42-CFBBF91383EF}" dt="2022-08-17T14:56:10.498" v="58" actId="313"/>
        <pc:sldMkLst>
          <pc:docMk/>
          <pc:sldMk cId="824414035" sldId="1533"/>
        </pc:sldMkLst>
        <pc:spChg chg="mod">
          <ac:chgData name="Kastnes, Paal" userId="0e90a6be-aa20-420c-8e73-ceb3447d296a" providerId="ADAL" clId="{365290A4-CF2B-4771-AE42-CFBBF91383EF}" dt="2022-08-17T14:56:10.498" v="58" actId="313"/>
          <ac:spMkLst>
            <pc:docMk/>
            <pc:sldMk cId="824414035" sldId="1533"/>
            <ac:spMk id="5" creationId="{798D3EE1-BA68-4480-BE26-879A94968C88}"/>
          </ac:spMkLst>
        </pc:spChg>
      </pc:sldChg>
      <pc:sldChg chg="del">
        <pc:chgData name="Kastnes, Paal" userId="0e90a6be-aa20-420c-8e73-ceb3447d296a" providerId="ADAL" clId="{365290A4-CF2B-4771-AE42-CFBBF91383EF}" dt="2022-08-05T13:49:10.521" v="7" actId="47"/>
        <pc:sldMkLst>
          <pc:docMk/>
          <pc:sldMk cId="3614858666" sldId="1535"/>
        </pc:sldMkLst>
      </pc:sldChg>
      <pc:sldChg chg="modSp mod modNotesTx">
        <pc:chgData name="Kastnes, Paal" userId="0e90a6be-aa20-420c-8e73-ceb3447d296a" providerId="ADAL" clId="{365290A4-CF2B-4771-AE42-CFBBF91383EF}" dt="2022-08-17T14:56:03.907" v="57" actId="790"/>
        <pc:sldMkLst>
          <pc:docMk/>
          <pc:sldMk cId="1219640350" sldId="1536"/>
        </pc:sldMkLst>
        <pc:spChg chg="mod">
          <ac:chgData name="Kastnes, Paal" userId="0e90a6be-aa20-420c-8e73-ceb3447d296a" providerId="ADAL" clId="{365290A4-CF2B-4771-AE42-CFBBF91383EF}" dt="2022-08-17T14:55:40.132" v="55" actId="790"/>
          <ac:spMkLst>
            <pc:docMk/>
            <pc:sldMk cId="1219640350" sldId="1536"/>
            <ac:spMk id="2" creationId="{CC040BB1-C8FD-4A7A-AE06-465D6592CEAE}"/>
          </ac:spMkLst>
        </pc:spChg>
        <pc:spChg chg="mod">
          <ac:chgData name="Kastnes, Paal" userId="0e90a6be-aa20-420c-8e73-ceb3447d296a" providerId="ADAL" clId="{365290A4-CF2B-4771-AE42-CFBBF91383EF}" dt="2022-08-17T14:55:40.132" v="55" actId="790"/>
          <ac:spMkLst>
            <pc:docMk/>
            <pc:sldMk cId="1219640350" sldId="1536"/>
            <ac:spMk id="4" creationId="{57718592-D1C9-4A1D-8A1F-E690CB99F6DF}"/>
          </ac:spMkLst>
        </pc:spChg>
        <pc:spChg chg="mod">
          <ac:chgData name="Kastnes, Paal" userId="0e90a6be-aa20-420c-8e73-ceb3447d296a" providerId="ADAL" clId="{365290A4-CF2B-4771-AE42-CFBBF91383EF}" dt="2022-08-17T14:55:40.132" v="55" actId="790"/>
          <ac:spMkLst>
            <pc:docMk/>
            <pc:sldMk cId="1219640350" sldId="1536"/>
            <ac:spMk id="79" creationId="{FFB6AE7E-68C4-41E4-9104-7A1DF5CC51A7}"/>
          </ac:spMkLst>
        </pc:spChg>
        <pc:spChg chg="mod">
          <ac:chgData name="Kastnes, Paal" userId="0e90a6be-aa20-420c-8e73-ceb3447d296a" providerId="ADAL" clId="{365290A4-CF2B-4771-AE42-CFBBF91383EF}" dt="2022-08-17T14:55:40.132" v="55" actId="790"/>
          <ac:spMkLst>
            <pc:docMk/>
            <pc:sldMk cId="1219640350" sldId="1536"/>
            <ac:spMk id="81" creationId="{EF910986-1F91-4A62-8988-AAA144509B29}"/>
          </ac:spMkLst>
        </pc:spChg>
        <pc:spChg chg="mod">
          <ac:chgData name="Kastnes, Paal" userId="0e90a6be-aa20-420c-8e73-ceb3447d296a" providerId="ADAL" clId="{365290A4-CF2B-4771-AE42-CFBBF91383EF}" dt="2022-08-17T14:55:40.132" v="55" actId="790"/>
          <ac:spMkLst>
            <pc:docMk/>
            <pc:sldMk cId="1219640350" sldId="1536"/>
            <ac:spMk id="82" creationId="{AD9BB9B8-F774-40ED-B2CC-31E4D35E7BD6}"/>
          </ac:spMkLst>
        </pc:spChg>
        <pc:spChg chg="mod">
          <ac:chgData name="Kastnes, Paal" userId="0e90a6be-aa20-420c-8e73-ceb3447d296a" providerId="ADAL" clId="{365290A4-CF2B-4771-AE42-CFBBF91383EF}" dt="2022-08-17T14:55:40.132" v="55" actId="790"/>
          <ac:spMkLst>
            <pc:docMk/>
            <pc:sldMk cId="1219640350" sldId="1536"/>
            <ac:spMk id="83" creationId="{3C65009D-6CE1-4816-AF52-E492EF8DF93B}"/>
          </ac:spMkLst>
        </pc:spChg>
        <pc:spChg chg="mod">
          <ac:chgData name="Kastnes, Paal" userId="0e90a6be-aa20-420c-8e73-ceb3447d296a" providerId="ADAL" clId="{365290A4-CF2B-4771-AE42-CFBBF91383EF}" dt="2022-08-17T14:55:40.132" v="55" actId="790"/>
          <ac:spMkLst>
            <pc:docMk/>
            <pc:sldMk cId="1219640350" sldId="1536"/>
            <ac:spMk id="84" creationId="{20111E91-D610-4CF3-A9C3-0C48485F1DC3}"/>
          </ac:spMkLst>
        </pc:spChg>
        <pc:spChg chg="mod">
          <ac:chgData name="Kastnes, Paal" userId="0e90a6be-aa20-420c-8e73-ceb3447d296a" providerId="ADAL" clId="{365290A4-CF2B-4771-AE42-CFBBF91383EF}" dt="2022-08-17T14:55:40.132" v="55" actId="790"/>
          <ac:spMkLst>
            <pc:docMk/>
            <pc:sldMk cId="1219640350" sldId="1536"/>
            <ac:spMk id="85" creationId="{5379696D-9D17-4A3B-B5FA-C56AF5F71B21}"/>
          </ac:spMkLst>
        </pc:spChg>
        <pc:spChg chg="mod">
          <ac:chgData name="Kastnes, Paal" userId="0e90a6be-aa20-420c-8e73-ceb3447d296a" providerId="ADAL" clId="{365290A4-CF2B-4771-AE42-CFBBF91383EF}" dt="2022-08-17T14:55:40.132" v="55" actId="790"/>
          <ac:spMkLst>
            <pc:docMk/>
            <pc:sldMk cId="1219640350" sldId="1536"/>
            <ac:spMk id="86" creationId="{D45FB7A6-8EB1-47E2-8E30-8E989036A01D}"/>
          </ac:spMkLst>
        </pc:spChg>
        <pc:spChg chg="mod">
          <ac:chgData name="Kastnes, Paal" userId="0e90a6be-aa20-420c-8e73-ceb3447d296a" providerId="ADAL" clId="{365290A4-CF2B-4771-AE42-CFBBF91383EF}" dt="2022-08-17T14:55:40.132" v="55" actId="790"/>
          <ac:spMkLst>
            <pc:docMk/>
            <pc:sldMk cId="1219640350" sldId="1536"/>
            <ac:spMk id="87" creationId="{25EE2722-F9E3-4B41-B36A-0B8861F8B748}"/>
          </ac:spMkLst>
        </pc:spChg>
        <pc:spChg chg="mod">
          <ac:chgData name="Kastnes, Paal" userId="0e90a6be-aa20-420c-8e73-ceb3447d296a" providerId="ADAL" clId="{365290A4-CF2B-4771-AE42-CFBBF91383EF}" dt="2022-08-17T14:55:40.132" v="55" actId="790"/>
          <ac:spMkLst>
            <pc:docMk/>
            <pc:sldMk cId="1219640350" sldId="1536"/>
            <ac:spMk id="88" creationId="{FF2E826C-0E9D-476E-A8AC-90914332B2FD}"/>
          </ac:spMkLst>
        </pc:spChg>
        <pc:spChg chg="mod">
          <ac:chgData name="Kastnes, Paal" userId="0e90a6be-aa20-420c-8e73-ceb3447d296a" providerId="ADAL" clId="{365290A4-CF2B-4771-AE42-CFBBF91383EF}" dt="2022-08-17T14:55:40.132" v="55" actId="790"/>
          <ac:spMkLst>
            <pc:docMk/>
            <pc:sldMk cId="1219640350" sldId="1536"/>
            <ac:spMk id="89" creationId="{4A102E68-6006-4673-8689-187A9669167F}"/>
          </ac:spMkLst>
        </pc:spChg>
        <pc:spChg chg="mod">
          <ac:chgData name="Kastnes, Paal" userId="0e90a6be-aa20-420c-8e73-ceb3447d296a" providerId="ADAL" clId="{365290A4-CF2B-4771-AE42-CFBBF91383EF}" dt="2022-08-17T14:55:51.373" v="56" actId="313"/>
          <ac:spMkLst>
            <pc:docMk/>
            <pc:sldMk cId="1219640350" sldId="1536"/>
            <ac:spMk id="90" creationId="{1D2AD44E-1201-45CA-A8D4-29AD184EAAC5}"/>
          </ac:spMkLst>
        </pc:spChg>
        <pc:spChg chg="mod">
          <ac:chgData name="Kastnes, Paal" userId="0e90a6be-aa20-420c-8e73-ceb3447d296a" providerId="ADAL" clId="{365290A4-CF2B-4771-AE42-CFBBF91383EF}" dt="2022-08-17T14:55:40.132" v="55" actId="790"/>
          <ac:spMkLst>
            <pc:docMk/>
            <pc:sldMk cId="1219640350" sldId="1536"/>
            <ac:spMk id="91" creationId="{4337AD36-DFEC-4ED5-83B9-345BBBB85893}"/>
          </ac:spMkLst>
        </pc:spChg>
        <pc:spChg chg="mod">
          <ac:chgData name="Kastnes, Paal" userId="0e90a6be-aa20-420c-8e73-ceb3447d296a" providerId="ADAL" clId="{365290A4-CF2B-4771-AE42-CFBBF91383EF}" dt="2022-08-17T14:55:40.132" v="55" actId="790"/>
          <ac:spMkLst>
            <pc:docMk/>
            <pc:sldMk cId="1219640350" sldId="1536"/>
            <ac:spMk id="92" creationId="{A32B7CF6-CAD5-4923-983E-0F53726182D7}"/>
          </ac:spMkLst>
        </pc:spChg>
        <pc:spChg chg="mod">
          <ac:chgData name="Kastnes, Paal" userId="0e90a6be-aa20-420c-8e73-ceb3447d296a" providerId="ADAL" clId="{365290A4-CF2B-4771-AE42-CFBBF91383EF}" dt="2022-08-17T14:55:40.132" v="55" actId="790"/>
          <ac:spMkLst>
            <pc:docMk/>
            <pc:sldMk cId="1219640350" sldId="1536"/>
            <ac:spMk id="93" creationId="{038604DD-E3A0-4084-8720-F65FF1602D66}"/>
          </ac:spMkLst>
        </pc:spChg>
        <pc:spChg chg="mod">
          <ac:chgData name="Kastnes, Paal" userId="0e90a6be-aa20-420c-8e73-ceb3447d296a" providerId="ADAL" clId="{365290A4-CF2B-4771-AE42-CFBBF91383EF}" dt="2022-08-17T14:55:40.132" v="55" actId="790"/>
          <ac:spMkLst>
            <pc:docMk/>
            <pc:sldMk cId="1219640350" sldId="1536"/>
            <ac:spMk id="94" creationId="{3454695E-4937-41F5-A788-82D360D92DB9}"/>
          </ac:spMkLst>
        </pc:spChg>
        <pc:spChg chg="mod">
          <ac:chgData name="Kastnes, Paal" userId="0e90a6be-aa20-420c-8e73-ceb3447d296a" providerId="ADAL" clId="{365290A4-CF2B-4771-AE42-CFBBF91383EF}" dt="2022-08-17T14:55:40.132" v="55" actId="790"/>
          <ac:spMkLst>
            <pc:docMk/>
            <pc:sldMk cId="1219640350" sldId="1536"/>
            <ac:spMk id="95" creationId="{DAE9AC70-FD0F-4C50-8EF9-7689B0F0C1AA}"/>
          </ac:spMkLst>
        </pc:spChg>
        <pc:spChg chg="mod">
          <ac:chgData name="Kastnes, Paal" userId="0e90a6be-aa20-420c-8e73-ceb3447d296a" providerId="ADAL" clId="{365290A4-CF2B-4771-AE42-CFBBF91383EF}" dt="2022-08-17T14:55:40.132" v="55" actId="790"/>
          <ac:spMkLst>
            <pc:docMk/>
            <pc:sldMk cId="1219640350" sldId="1536"/>
            <ac:spMk id="96" creationId="{6BB6E515-CC46-4DCB-954B-CD3424512E47}"/>
          </ac:spMkLst>
        </pc:spChg>
        <pc:spChg chg="mod">
          <ac:chgData name="Kastnes, Paal" userId="0e90a6be-aa20-420c-8e73-ceb3447d296a" providerId="ADAL" clId="{365290A4-CF2B-4771-AE42-CFBBF91383EF}" dt="2022-08-17T14:55:40.132" v="55" actId="790"/>
          <ac:spMkLst>
            <pc:docMk/>
            <pc:sldMk cId="1219640350" sldId="1536"/>
            <ac:spMk id="97" creationId="{7217FB99-E95A-48D0-9544-3D2B99FFD78D}"/>
          </ac:spMkLst>
        </pc:spChg>
        <pc:spChg chg="mod">
          <ac:chgData name="Kastnes, Paal" userId="0e90a6be-aa20-420c-8e73-ceb3447d296a" providerId="ADAL" clId="{365290A4-CF2B-4771-AE42-CFBBF91383EF}" dt="2022-08-17T14:55:40.132" v="55" actId="790"/>
          <ac:spMkLst>
            <pc:docMk/>
            <pc:sldMk cId="1219640350" sldId="1536"/>
            <ac:spMk id="98" creationId="{CF0EC795-219F-4BF3-BBC4-53F09C4B1F61}"/>
          </ac:spMkLst>
        </pc:spChg>
        <pc:spChg chg="mod">
          <ac:chgData name="Kastnes, Paal" userId="0e90a6be-aa20-420c-8e73-ceb3447d296a" providerId="ADAL" clId="{365290A4-CF2B-4771-AE42-CFBBF91383EF}" dt="2022-08-17T14:55:40.132" v="55" actId="790"/>
          <ac:spMkLst>
            <pc:docMk/>
            <pc:sldMk cId="1219640350" sldId="1536"/>
            <ac:spMk id="99" creationId="{20711C79-16E6-4B0C-B713-1CFED9B74A3C}"/>
          </ac:spMkLst>
        </pc:spChg>
        <pc:spChg chg="mod">
          <ac:chgData name="Kastnes, Paal" userId="0e90a6be-aa20-420c-8e73-ceb3447d296a" providerId="ADAL" clId="{365290A4-CF2B-4771-AE42-CFBBF91383EF}" dt="2022-08-17T14:55:40.132" v="55" actId="790"/>
          <ac:spMkLst>
            <pc:docMk/>
            <pc:sldMk cId="1219640350" sldId="1536"/>
            <ac:spMk id="100" creationId="{7E4BFE98-9783-4B73-9E84-F202FDC955E2}"/>
          </ac:spMkLst>
        </pc:spChg>
        <pc:spChg chg="mod">
          <ac:chgData name="Kastnes, Paal" userId="0e90a6be-aa20-420c-8e73-ceb3447d296a" providerId="ADAL" clId="{365290A4-CF2B-4771-AE42-CFBBF91383EF}" dt="2022-08-17T14:55:40.132" v="55" actId="790"/>
          <ac:spMkLst>
            <pc:docMk/>
            <pc:sldMk cId="1219640350" sldId="1536"/>
            <ac:spMk id="101" creationId="{8FD9308A-8161-4687-BA94-97463702228E}"/>
          </ac:spMkLst>
        </pc:spChg>
        <pc:spChg chg="mod">
          <ac:chgData name="Kastnes, Paal" userId="0e90a6be-aa20-420c-8e73-ceb3447d296a" providerId="ADAL" clId="{365290A4-CF2B-4771-AE42-CFBBF91383EF}" dt="2022-08-17T14:55:40.132" v="55" actId="790"/>
          <ac:spMkLst>
            <pc:docMk/>
            <pc:sldMk cId="1219640350" sldId="1536"/>
            <ac:spMk id="102" creationId="{2F9E6F9E-F4FB-4F0C-8241-11C984E468EC}"/>
          </ac:spMkLst>
        </pc:spChg>
      </pc:sldChg>
      <pc:sldChg chg="del">
        <pc:chgData name="Kastnes, Paal" userId="0e90a6be-aa20-420c-8e73-ceb3447d296a" providerId="ADAL" clId="{365290A4-CF2B-4771-AE42-CFBBF91383EF}" dt="2022-08-05T13:51:09.474" v="14" actId="47"/>
        <pc:sldMkLst>
          <pc:docMk/>
          <pc:sldMk cId="2647403598" sldId="1537"/>
        </pc:sldMkLst>
      </pc:sldChg>
      <pc:sldChg chg="modNotesTx">
        <pc:chgData name="Kastnes, Paal" userId="0e90a6be-aa20-420c-8e73-ceb3447d296a" providerId="ADAL" clId="{365290A4-CF2B-4771-AE42-CFBBF91383EF}" dt="2022-08-17T14:52:06.393" v="42" actId="313"/>
        <pc:sldMkLst>
          <pc:docMk/>
          <pc:sldMk cId="2837389727" sldId="1551"/>
        </pc:sldMkLst>
      </pc:sldChg>
      <pc:sldChg chg="modNotesTx">
        <pc:chgData name="Kastnes, Paal" userId="0e90a6be-aa20-420c-8e73-ceb3447d296a" providerId="ADAL" clId="{365290A4-CF2B-4771-AE42-CFBBF91383EF}" dt="2022-08-17T14:55:14.933" v="54" actId="790"/>
        <pc:sldMkLst>
          <pc:docMk/>
          <pc:sldMk cId="2686265492" sldId="1553"/>
        </pc:sldMkLst>
      </pc:sldChg>
      <pc:sldChg chg="modNotesTx">
        <pc:chgData name="Kastnes, Paal" userId="0e90a6be-aa20-420c-8e73-ceb3447d296a" providerId="ADAL" clId="{365290A4-CF2B-4771-AE42-CFBBF91383EF}" dt="2022-08-17T14:53:51.620" v="49" actId="313"/>
        <pc:sldMkLst>
          <pc:docMk/>
          <pc:sldMk cId="470462509" sldId="1555"/>
        </pc:sldMkLst>
      </pc:sldChg>
      <pc:sldChg chg="del">
        <pc:chgData name="Kastnes, Paal" userId="0e90a6be-aa20-420c-8e73-ceb3447d296a" providerId="ADAL" clId="{365290A4-CF2B-4771-AE42-CFBBF91383EF}" dt="2022-08-05T13:50:09.263" v="13" actId="47"/>
        <pc:sldMkLst>
          <pc:docMk/>
          <pc:sldMk cId="3838109910" sldId="2076138054"/>
        </pc:sldMkLst>
      </pc:sldChg>
      <pc:sldChg chg="del">
        <pc:chgData name="Kastnes, Paal" userId="0e90a6be-aa20-420c-8e73-ceb3447d296a" providerId="ADAL" clId="{365290A4-CF2B-4771-AE42-CFBBF91383EF}" dt="2022-08-05T13:47:53.659" v="4" actId="47"/>
        <pc:sldMkLst>
          <pc:docMk/>
          <pc:sldMk cId="1771514889" sldId="2076138057"/>
        </pc:sldMkLst>
      </pc:sldChg>
      <pc:sldChg chg="modSp mod">
        <pc:chgData name="Kastnes, Paal" userId="0e90a6be-aa20-420c-8e73-ceb3447d296a" providerId="ADAL" clId="{365290A4-CF2B-4771-AE42-CFBBF91383EF}" dt="2022-08-17T14:50:58.783" v="38" actId="790"/>
        <pc:sldMkLst>
          <pc:docMk/>
          <pc:sldMk cId="242002089" sldId="2076138059"/>
        </pc:sldMkLst>
        <pc:spChg chg="mod">
          <ac:chgData name="Kastnes, Paal" userId="0e90a6be-aa20-420c-8e73-ceb3447d296a" providerId="ADAL" clId="{365290A4-CF2B-4771-AE42-CFBBF91383EF}" dt="2022-08-17T14:50:58.783" v="38" actId="790"/>
          <ac:spMkLst>
            <pc:docMk/>
            <pc:sldMk cId="242002089" sldId="2076138059"/>
            <ac:spMk id="2" creationId="{D43EB5CD-C01E-4A6B-B89A-3B71B302E333}"/>
          </ac:spMkLst>
        </pc:spChg>
        <pc:spChg chg="mod">
          <ac:chgData name="Kastnes, Paal" userId="0e90a6be-aa20-420c-8e73-ceb3447d296a" providerId="ADAL" clId="{365290A4-CF2B-4771-AE42-CFBBF91383EF}" dt="2022-08-17T14:50:58.783" v="38" actId="790"/>
          <ac:spMkLst>
            <pc:docMk/>
            <pc:sldMk cId="242002089" sldId="2076138059"/>
            <ac:spMk id="3" creationId="{47A5C04B-F684-472B-8CA0-49F951F6B92A}"/>
          </ac:spMkLst>
        </pc:spChg>
      </pc:sldChg>
      <pc:sldChg chg="del">
        <pc:chgData name="Kastnes, Paal" userId="0e90a6be-aa20-420c-8e73-ceb3447d296a" providerId="ADAL" clId="{365290A4-CF2B-4771-AE42-CFBBF91383EF}" dt="2022-08-05T13:49:33.397" v="12" actId="47"/>
        <pc:sldMkLst>
          <pc:docMk/>
          <pc:sldMk cId="2768826508" sldId="2076138060"/>
        </pc:sldMkLst>
      </pc:sldChg>
      <pc:sldChg chg="del">
        <pc:chgData name="Kastnes, Paal" userId="0e90a6be-aa20-420c-8e73-ceb3447d296a" providerId="ADAL" clId="{365290A4-CF2B-4771-AE42-CFBBF91383EF}" dt="2022-08-05T13:47:24.333" v="3" actId="47"/>
        <pc:sldMkLst>
          <pc:docMk/>
          <pc:sldMk cId="2868629650" sldId="2076138061"/>
        </pc:sldMkLst>
      </pc:sldChg>
      <pc:sldChg chg="add del">
        <pc:chgData name="Kastnes, Paal" userId="0e90a6be-aa20-420c-8e73-ceb3447d296a" providerId="ADAL" clId="{365290A4-CF2B-4771-AE42-CFBBF91383EF}" dt="2022-08-05T13:47:23.759" v="2" actId="47"/>
        <pc:sldMkLst>
          <pc:docMk/>
          <pc:sldMk cId="3040159471" sldId="2076138062"/>
        </pc:sldMkLst>
      </pc:sldChg>
      <pc:sldChg chg="modSp mod modNotesTx">
        <pc:chgData name="Kastnes, Paal" userId="0e90a6be-aa20-420c-8e73-ceb3447d296a" providerId="ADAL" clId="{365290A4-CF2B-4771-AE42-CFBBF91383EF}" dt="2022-08-17T14:52:21.567" v="45" actId="313"/>
        <pc:sldMkLst>
          <pc:docMk/>
          <pc:sldMk cId="494991839" sldId="2076138063"/>
        </pc:sldMkLst>
        <pc:spChg chg="mod">
          <ac:chgData name="Kastnes, Paal" userId="0e90a6be-aa20-420c-8e73-ceb3447d296a" providerId="ADAL" clId="{365290A4-CF2B-4771-AE42-CFBBF91383EF}" dt="2022-08-17T14:42:23.651" v="24" actId="313"/>
          <ac:spMkLst>
            <pc:docMk/>
            <pc:sldMk cId="494991839" sldId="2076138063"/>
            <ac:spMk id="4" creationId="{B5FF7BA8-F831-467E-A844-BB8F8EA4CD83}"/>
          </ac:spMkLst>
        </pc:spChg>
      </pc:sldChg>
      <pc:sldChg chg="del">
        <pc:chgData name="Kastnes, Paal" userId="0e90a6be-aa20-420c-8e73-ceb3447d296a" providerId="ADAL" clId="{365290A4-CF2B-4771-AE42-CFBBF91383EF}" dt="2022-08-05T13:49:14.023" v="8" actId="47"/>
        <pc:sldMkLst>
          <pc:docMk/>
          <pc:sldMk cId="915146501" sldId="2076138064"/>
        </pc:sldMkLst>
      </pc:sldChg>
      <pc:sldChg chg="modNotesTx">
        <pc:chgData name="Kastnes, Paal" userId="0e90a6be-aa20-420c-8e73-ceb3447d296a" providerId="ADAL" clId="{365290A4-CF2B-4771-AE42-CFBBF91383EF}" dt="2022-08-17T15:01:01.267" v="118" actId="313"/>
        <pc:sldMkLst>
          <pc:docMk/>
          <pc:sldMk cId="1359503530" sldId="2076138070"/>
        </pc:sldMkLst>
      </pc:sldChg>
      <pc:sldChg chg="modSp mod delCm">
        <pc:chgData name="Kastnes, Paal" userId="0e90a6be-aa20-420c-8e73-ceb3447d296a" providerId="ADAL" clId="{365290A4-CF2B-4771-AE42-CFBBF91383EF}" dt="2022-08-17T15:01:17.657" v="123" actId="6549"/>
        <pc:sldMkLst>
          <pc:docMk/>
          <pc:sldMk cId="1986032727" sldId="2076138071"/>
        </pc:sldMkLst>
        <pc:spChg chg="mod">
          <ac:chgData name="Kastnes, Paal" userId="0e90a6be-aa20-420c-8e73-ceb3447d296a" providerId="ADAL" clId="{365290A4-CF2B-4771-AE42-CFBBF91383EF}" dt="2022-08-17T15:01:17.657" v="123" actId="6549"/>
          <ac:spMkLst>
            <pc:docMk/>
            <pc:sldMk cId="1986032727" sldId="2076138071"/>
            <ac:spMk id="8" creationId="{6EDA1139-838D-187D-C237-49122686B4A2}"/>
          </ac:spMkLst>
        </pc:spChg>
      </pc:sldChg>
      <pc:sldChg chg="modSp mod">
        <pc:chgData name="Kastnes, Paal" userId="0e90a6be-aa20-420c-8e73-ceb3447d296a" providerId="ADAL" clId="{365290A4-CF2B-4771-AE42-CFBBF91383EF}" dt="2022-08-17T14:59:08.070" v="105" actId="2"/>
        <pc:sldMkLst>
          <pc:docMk/>
          <pc:sldMk cId="4178435081" sldId="2076138072"/>
        </pc:sldMkLst>
        <pc:spChg chg="mod">
          <ac:chgData name="Kastnes, Paal" userId="0e90a6be-aa20-420c-8e73-ceb3447d296a" providerId="ADAL" clId="{365290A4-CF2B-4771-AE42-CFBBF91383EF}" dt="2022-08-17T14:59:08.070" v="105" actId="2"/>
          <ac:spMkLst>
            <pc:docMk/>
            <pc:sldMk cId="4178435081" sldId="2076138072"/>
            <ac:spMk id="2" creationId="{BD8B59C6-19B4-781C-6E01-AC15FE113856}"/>
          </ac:spMkLst>
        </pc:spChg>
      </pc:sldChg>
      <pc:sldChg chg="modSp mod">
        <pc:chgData name="Kastnes, Paal" userId="0e90a6be-aa20-420c-8e73-ceb3447d296a" providerId="ADAL" clId="{365290A4-CF2B-4771-AE42-CFBBF91383EF}" dt="2022-08-17T14:57:46.372" v="78" actId="20577"/>
        <pc:sldMkLst>
          <pc:docMk/>
          <pc:sldMk cId="2235775814" sldId="2076138078"/>
        </pc:sldMkLst>
        <pc:spChg chg="mod">
          <ac:chgData name="Kastnes, Paal" userId="0e90a6be-aa20-420c-8e73-ceb3447d296a" providerId="ADAL" clId="{365290A4-CF2B-4771-AE42-CFBBF91383EF}" dt="2022-08-17T14:57:46.372" v="78" actId="20577"/>
          <ac:spMkLst>
            <pc:docMk/>
            <pc:sldMk cId="2235775814" sldId="2076138078"/>
            <ac:spMk id="2" creationId="{F5AB7136-8279-A4A9-84E0-DF8D115A6E1A}"/>
          </ac:spMkLst>
        </pc:spChg>
      </pc:sldChg>
      <pc:sldChg chg="modSp mod delCm">
        <pc:chgData name="Kastnes, Paal" userId="0e90a6be-aa20-420c-8e73-ceb3447d296a" providerId="ADAL" clId="{365290A4-CF2B-4771-AE42-CFBBF91383EF}" dt="2022-08-17T15:00:51.044" v="116" actId="2"/>
        <pc:sldMkLst>
          <pc:docMk/>
          <pc:sldMk cId="390990466" sldId="2076138085"/>
        </pc:sldMkLst>
        <pc:spChg chg="mod">
          <ac:chgData name="Kastnes, Paal" userId="0e90a6be-aa20-420c-8e73-ceb3447d296a" providerId="ADAL" clId="{365290A4-CF2B-4771-AE42-CFBBF91383EF}" dt="2022-08-17T15:00:51.044" v="116" actId="2"/>
          <ac:spMkLst>
            <pc:docMk/>
            <pc:sldMk cId="390990466" sldId="2076138085"/>
            <ac:spMk id="8" creationId="{84F58998-E7A4-280B-C958-CB3DDF5BE28B}"/>
          </ac:spMkLst>
        </pc:spChg>
      </pc:sldChg>
      <pc:sldChg chg="modSp mod">
        <pc:chgData name="Kastnes, Paal" userId="0e90a6be-aa20-420c-8e73-ceb3447d296a" providerId="ADAL" clId="{365290A4-CF2B-4771-AE42-CFBBF91383EF}" dt="2022-08-17T14:50:01.893" v="37" actId="20577"/>
        <pc:sldMkLst>
          <pc:docMk/>
          <pc:sldMk cId="2364672542" sldId="2076138087"/>
        </pc:sldMkLst>
        <pc:spChg chg="mod">
          <ac:chgData name="Kastnes, Paal" userId="0e90a6be-aa20-420c-8e73-ceb3447d296a" providerId="ADAL" clId="{365290A4-CF2B-4771-AE42-CFBBF91383EF}" dt="2022-08-17T14:50:01.893" v="37" actId="20577"/>
          <ac:spMkLst>
            <pc:docMk/>
            <pc:sldMk cId="2364672542" sldId="2076138087"/>
            <ac:spMk id="19" creationId="{97BFE2C4-2664-41A2-AAF8-55BD495B6C78}"/>
          </ac:spMkLst>
        </pc:spChg>
      </pc:sldChg>
      <pc:sldChg chg="modSp mod delCm">
        <pc:chgData name="Kastnes, Paal" userId="0e90a6be-aa20-420c-8e73-ceb3447d296a" providerId="ADAL" clId="{365290A4-CF2B-4771-AE42-CFBBF91383EF}" dt="2022-08-17T15:00:34.966" v="114" actId="6549"/>
        <pc:sldMkLst>
          <pc:docMk/>
          <pc:sldMk cId="663352957" sldId="2076138089"/>
        </pc:sldMkLst>
        <pc:spChg chg="mod">
          <ac:chgData name="Kastnes, Paal" userId="0e90a6be-aa20-420c-8e73-ceb3447d296a" providerId="ADAL" clId="{365290A4-CF2B-4771-AE42-CFBBF91383EF}" dt="2022-08-17T15:00:34.966" v="114" actId="6549"/>
          <ac:spMkLst>
            <pc:docMk/>
            <pc:sldMk cId="663352957" sldId="2076138089"/>
            <ac:spMk id="2" creationId="{F6B2878C-5E08-5BFD-205D-24418875E949}"/>
          </ac:spMkLst>
        </pc:spChg>
      </pc:sldChg>
      <pc:sldChg chg="modSp mod">
        <pc:chgData name="Kastnes, Paal" userId="0e90a6be-aa20-420c-8e73-ceb3447d296a" providerId="ADAL" clId="{365290A4-CF2B-4771-AE42-CFBBF91383EF}" dt="2022-08-17T14:59:38.244" v="106" actId="2"/>
        <pc:sldMkLst>
          <pc:docMk/>
          <pc:sldMk cId="284205348" sldId="2076138091"/>
        </pc:sldMkLst>
        <pc:spChg chg="mod">
          <ac:chgData name="Kastnes, Paal" userId="0e90a6be-aa20-420c-8e73-ceb3447d296a" providerId="ADAL" clId="{365290A4-CF2B-4771-AE42-CFBBF91383EF}" dt="2022-08-17T14:59:38.244" v="106" actId="2"/>
          <ac:spMkLst>
            <pc:docMk/>
            <pc:sldMk cId="284205348" sldId="2076138091"/>
            <ac:spMk id="2" creationId="{544C2016-D2EE-6BE5-EA62-87DE187C6D6D}"/>
          </ac:spMkLst>
        </pc:spChg>
      </pc:sldChg>
      <pc:sldChg chg="modSp mod">
        <pc:chgData name="Kastnes, Paal" userId="0e90a6be-aa20-420c-8e73-ceb3447d296a" providerId="ADAL" clId="{365290A4-CF2B-4771-AE42-CFBBF91383EF}" dt="2022-08-17T14:59:41.932" v="107" actId="2"/>
        <pc:sldMkLst>
          <pc:docMk/>
          <pc:sldMk cId="1303440561" sldId="2076138092"/>
        </pc:sldMkLst>
        <pc:spChg chg="mod">
          <ac:chgData name="Kastnes, Paal" userId="0e90a6be-aa20-420c-8e73-ceb3447d296a" providerId="ADAL" clId="{365290A4-CF2B-4771-AE42-CFBBF91383EF}" dt="2022-08-17T14:59:41.932" v="107" actId="2"/>
          <ac:spMkLst>
            <pc:docMk/>
            <pc:sldMk cId="1303440561" sldId="2076138092"/>
            <ac:spMk id="2" creationId="{397F8A51-F9FB-E996-1ED7-0DFFBC770166}"/>
          </ac:spMkLst>
        </pc:spChg>
      </pc:sldChg>
      <pc:sldChg chg="modSp mod">
        <pc:chgData name="Kastnes, Paal" userId="0e90a6be-aa20-420c-8e73-ceb3447d296a" providerId="ADAL" clId="{365290A4-CF2B-4771-AE42-CFBBF91383EF}" dt="2022-08-17T15:01:45.548" v="140" actId="6549"/>
        <pc:sldMkLst>
          <pc:docMk/>
          <pc:sldMk cId="3529726301" sldId="2076138100"/>
        </pc:sldMkLst>
        <pc:spChg chg="mod">
          <ac:chgData name="Kastnes, Paal" userId="0e90a6be-aa20-420c-8e73-ceb3447d296a" providerId="ADAL" clId="{365290A4-CF2B-4771-AE42-CFBBF91383EF}" dt="2022-08-17T15:01:45.548" v="140" actId="6549"/>
          <ac:spMkLst>
            <pc:docMk/>
            <pc:sldMk cId="3529726301" sldId="2076138100"/>
            <ac:spMk id="7" creationId="{43556DB2-DC31-DBEE-93D7-C3252A24B9B3}"/>
          </ac:spMkLst>
        </pc:spChg>
      </pc:sldChg>
      <pc:sldChg chg="modNotesTx">
        <pc:chgData name="Kastnes, Paal" userId="0e90a6be-aa20-420c-8e73-ceb3447d296a" providerId="ADAL" clId="{365290A4-CF2B-4771-AE42-CFBBF91383EF}" dt="2022-08-17T15:01:56.216" v="141" actId="2"/>
        <pc:sldMkLst>
          <pc:docMk/>
          <pc:sldMk cId="1574769122" sldId="2076138101"/>
        </pc:sldMkLst>
      </pc:sldChg>
      <pc:sldChg chg="modSp mod">
        <pc:chgData name="Kastnes, Paal" userId="0e90a6be-aa20-420c-8e73-ceb3447d296a" providerId="ADAL" clId="{365290A4-CF2B-4771-AE42-CFBBF91383EF}" dt="2022-08-17T15:01:59.446" v="142" actId="2"/>
        <pc:sldMkLst>
          <pc:docMk/>
          <pc:sldMk cId="861081553" sldId="2076138102"/>
        </pc:sldMkLst>
        <pc:spChg chg="mod">
          <ac:chgData name="Kastnes, Paal" userId="0e90a6be-aa20-420c-8e73-ceb3447d296a" providerId="ADAL" clId="{365290A4-CF2B-4771-AE42-CFBBF91383EF}" dt="2022-08-17T15:01:59.446" v="142" actId="2"/>
          <ac:spMkLst>
            <pc:docMk/>
            <pc:sldMk cId="861081553" sldId="2076138102"/>
            <ac:spMk id="2" creationId="{71D4D6D3-E43E-6BFF-44E7-E99699FA280E}"/>
          </ac:spMkLst>
        </pc:spChg>
      </pc:sldChg>
      <pc:sldChg chg="modSp mod">
        <pc:chgData name="Kastnes, Paal" userId="0e90a6be-aa20-420c-8e73-ceb3447d296a" providerId="ADAL" clId="{365290A4-CF2B-4771-AE42-CFBBF91383EF}" dt="2022-08-17T14:59:56.270" v="108" actId="2"/>
        <pc:sldMkLst>
          <pc:docMk/>
          <pc:sldMk cId="3509435651" sldId="2076138106"/>
        </pc:sldMkLst>
        <pc:spChg chg="mod">
          <ac:chgData name="Kastnes, Paal" userId="0e90a6be-aa20-420c-8e73-ceb3447d296a" providerId="ADAL" clId="{365290A4-CF2B-4771-AE42-CFBBF91383EF}" dt="2022-08-17T14:59:56.270" v="108" actId="2"/>
          <ac:spMkLst>
            <pc:docMk/>
            <pc:sldMk cId="3509435651" sldId="2076138106"/>
            <ac:spMk id="2" creationId="{EF501198-7D50-F727-E5E1-F73D7E71CADD}"/>
          </ac:spMkLst>
        </pc:spChg>
      </pc:sldChg>
      <pc:sldChg chg="modNotesTx">
        <pc:chgData name="Kastnes, Paal" userId="0e90a6be-aa20-420c-8e73-ceb3447d296a" providerId="ADAL" clId="{365290A4-CF2B-4771-AE42-CFBBF91383EF}" dt="2022-08-17T14:56:31.475" v="60" actId="313"/>
        <pc:sldMkLst>
          <pc:docMk/>
          <pc:sldMk cId="2538561674" sldId="2076138110"/>
        </pc:sldMkLst>
      </pc:sldChg>
      <pc:sldChg chg="modSp mod">
        <pc:chgData name="Kastnes, Paal" userId="0e90a6be-aa20-420c-8e73-ceb3447d296a" providerId="ADAL" clId="{365290A4-CF2B-4771-AE42-CFBBF91383EF}" dt="2022-08-17T14:46:15.928" v="31" actId="790"/>
        <pc:sldMkLst>
          <pc:docMk/>
          <pc:sldMk cId="1629643163" sldId="2076138111"/>
        </pc:sldMkLst>
        <pc:spChg chg="mod">
          <ac:chgData name="Kastnes, Paal" userId="0e90a6be-aa20-420c-8e73-ceb3447d296a" providerId="ADAL" clId="{365290A4-CF2B-4771-AE42-CFBBF91383EF}" dt="2022-08-17T14:46:15.928" v="31" actId="790"/>
          <ac:spMkLst>
            <pc:docMk/>
            <pc:sldMk cId="1629643163" sldId="2076138111"/>
            <ac:spMk id="2" creationId="{8008A2A3-F5B8-4EF8-AB3C-82B99D329A7C}"/>
          </ac:spMkLst>
        </pc:spChg>
        <pc:spChg chg="mod">
          <ac:chgData name="Kastnes, Paal" userId="0e90a6be-aa20-420c-8e73-ceb3447d296a" providerId="ADAL" clId="{365290A4-CF2B-4771-AE42-CFBBF91383EF}" dt="2022-08-17T14:46:15.928" v="31" actId="790"/>
          <ac:spMkLst>
            <pc:docMk/>
            <pc:sldMk cId="1629643163" sldId="2076138111"/>
            <ac:spMk id="7" creationId="{0487B530-2065-477F-9719-821880E3F63D}"/>
          </ac:spMkLst>
        </pc:spChg>
        <pc:spChg chg="mod">
          <ac:chgData name="Kastnes, Paal" userId="0e90a6be-aa20-420c-8e73-ceb3447d296a" providerId="ADAL" clId="{365290A4-CF2B-4771-AE42-CFBBF91383EF}" dt="2022-08-17T14:46:15.928" v="31" actId="790"/>
          <ac:spMkLst>
            <pc:docMk/>
            <pc:sldMk cId="1629643163" sldId="2076138111"/>
            <ac:spMk id="8" creationId="{0D9EB79D-5CC1-4B87-9198-16ED831A072F}"/>
          </ac:spMkLst>
        </pc:spChg>
        <pc:spChg chg="mod">
          <ac:chgData name="Kastnes, Paal" userId="0e90a6be-aa20-420c-8e73-ceb3447d296a" providerId="ADAL" clId="{365290A4-CF2B-4771-AE42-CFBBF91383EF}" dt="2022-08-17T14:46:15.928" v="31" actId="790"/>
          <ac:spMkLst>
            <pc:docMk/>
            <pc:sldMk cId="1629643163" sldId="2076138111"/>
            <ac:spMk id="21" creationId="{88F1A382-6560-4577-0CFD-4E39A8E26BF5}"/>
          </ac:spMkLst>
        </pc:spChg>
        <pc:spChg chg="mod">
          <ac:chgData name="Kastnes, Paal" userId="0e90a6be-aa20-420c-8e73-ceb3447d296a" providerId="ADAL" clId="{365290A4-CF2B-4771-AE42-CFBBF91383EF}" dt="2022-08-17T14:46:15.928" v="31" actId="790"/>
          <ac:spMkLst>
            <pc:docMk/>
            <pc:sldMk cId="1629643163" sldId="2076138111"/>
            <ac:spMk id="25" creationId="{C08245F1-DA69-262A-517D-3636A3AC3B7C}"/>
          </ac:spMkLst>
        </pc:spChg>
        <pc:spChg chg="mod">
          <ac:chgData name="Kastnes, Paal" userId="0e90a6be-aa20-420c-8e73-ceb3447d296a" providerId="ADAL" clId="{365290A4-CF2B-4771-AE42-CFBBF91383EF}" dt="2022-08-17T14:46:15.928" v="31" actId="790"/>
          <ac:spMkLst>
            <pc:docMk/>
            <pc:sldMk cId="1629643163" sldId="2076138111"/>
            <ac:spMk id="33" creationId="{BDC5CEF9-F6BF-4F9D-AA8F-7B5005A14366}"/>
          </ac:spMkLst>
        </pc:spChg>
        <pc:spChg chg="mod">
          <ac:chgData name="Kastnes, Paal" userId="0e90a6be-aa20-420c-8e73-ceb3447d296a" providerId="ADAL" clId="{365290A4-CF2B-4771-AE42-CFBBF91383EF}" dt="2022-08-17T14:46:15.928" v="31" actId="790"/>
          <ac:spMkLst>
            <pc:docMk/>
            <pc:sldMk cId="1629643163" sldId="2076138111"/>
            <ac:spMk id="34" creationId="{931DDBFF-36FA-4BF0-BAA5-00CA1DD322C6}"/>
          </ac:spMkLst>
        </pc:spChg>
        <pc:spChg chg="mod">
          <ac:chgData name="Kastnes, Paal" userId="0e90a6be-aa20-420c-8e73-ceb3447d296a" providerId="ADAL" clId="{365290A4-CF2B-4771-AE42-CFBBF91383EF}" dt="2022-08-17T14:46:15.928" v="31" actId="790"/>
          <ac:spMkLst>
            <pc:docMk/>
            <pc:sldMk cId="1629643163" sldId="2076138111"/>
            <ac:spMk id="35" creationId="{47652FC3-4C68-4FB3-B98B-9E22E24544A0}"/>
          </ac:spMkLst>
        </pc:spChg>
        <pc:spChg chg="mod">
          <ac:chgData name="Kastnes, Paal" userId="0e90a6be-aa20-420c-8e73-ceb3447d296a" providerId="ADAL" clId="{365290A4-CF2B-4771-AE42-CFBBF91383EF}" dt="2022-08-17T14:46:15.928" v="31" actId="790"/>
          <ac:spMkLst>
            <pc:docMk/>
            <pc:sldMk cId="1629643163" sldId="2076138111"/>
            <ac:spMk id="36" creationId="{80C468B7-C36A-4191-9496-32BD18F3BAFF}"/>
          </ac:spMkLst>
        </pc:spChg>
      </pc:sldChg>
      <pc:sldChg chg="modSp mod">
        <pc:chgData name="Kastnes, Paal" userId="0e90a6be-aa20-420c-8e73-ceb3447d296a" providerId="ADAL" clId="{365290A4-CF2B-4771-AE42-CFBBF91383EF}" dt="2022-08-17T14:58:48.568" v="103" actId="14100"/>
        <pc:sldMkLst>
          <pc:docMk/>
          <pc:sldMk cId="1679088117" sldId="2076138114"/>
        </pc:sldMkLst>
        <pc:spChg chg="mod">
          <ac:chgData name="Kastnes, Paal" userId="0e90a6be-aa20-420c-8e73-ceb3447d296a" providerId="ADAL" clId="{365290A4-CF2B-4771-AE42-CFBBF91383EF}" dt="2022-08-17T14:58:31.517" v="102" actId="20577"/>
          <ac:spMkLst>
            <pc:docMk/>
            <pc:sldMk cId="1679088117" sldId="2076138114"/>
            <ac:spMk id="2" creationId="{B425FA9C-83DC-C50A-1814-B71C067E634A}"/>
          </ac:spMkLst>
        </pc:spChg>
        <pc:cxnChg chg="mod">
          <ac:chgData name="Kastnes, Paal" userId="0e90a6be-aa20-420c-8e73-ceb3447d296a" providerId="ADAL" clId="{365290A4-CF2B-4771-AE42-CFBBF91383EF}" dt="2022-08-17T14:58:48.568" v="103" actId="14100"/>
          <ac:cxnSpMkLst>
            <pc:docMk/>
            <pc:sldMk cId="1679088117" sldId="2076138114"/>
            <ac:cxnSpMk id="7" creationId="{B2FB7D85-FEFD-3B1F-0A6D-B860144D2A66}"/>
          </ac:cxnSpMkLst>
        </pc:cxnChg>
      </pc:sldChg>
      <pc:sldMasterChg chg="delSldLayout">
        <pc:chgData name="Kastnes, Paal" userId="0e90a6be-aa20-420c-8e73-ceb3447d296a" providerId="ADAL" clId="{365290A4-CF2B-4771-AE42-CFBBF91383EF}" dt="2022-08-17T14:41:00.133" v="22" actId="47"/>
        <pc:sldMasterMkLst>
          <pc:docMk/>
          <pc:sldMasterMk cId="1571564425" sldId="2147483761"/>
        </pc:sldMasterMkLst>
        <pc:sldLayoutChg chg="del">
          <pc:chgData name="Kastnes, Paal" userId="0e90a6be-aa20-420c-8e73-ceb3447d296a" providerId="ADAL" clId="{365290A4-CF2B-4771-AE42-CFBBF91383EF}" dt="2022-08-17T14:41:00.133" v="22" actId="47"/>
          <pc:sldLayoutMkLst>
            <pc:docMk/>
            <pc:sldMasterMk cId="1571564425" sldId="2147483761"/>
            <pc:sldLayoutMk cId="1868590226" sldId="2147483793"/>
          </pc:sldLayoutMkLst>
        </pc:sldLayoutChg>
        <pc:sldLayoutChg chg="del">
          <pc:chgData name="Kastnes, Paal" userId="0e90a6be-aa20-420c-8e73-ceb3447d296a" providerId="ADAL" clId="{365290A4-CF2B-4771-AE42-CFBBF91383EF}" dt="2022-08-05T13:48:48.266" v="6" actId="47"/>
          <pc:sldLayoutMkLst>
            <pc:docMk/>
            <pc:sldMasterMk cId="1571564425" sldId="2147483761"/>
            <pc:sldLayoutMk cId="49213285" sldId="2147483795"/>
          </pc:sldLayoutMkLst>
        </pc:sldLayoutChg>
      </pc:sldMasterChg>
    </pc:docChg>
  </pc:docChgLst>
  <pc:docChgLst>
    <pc:chgData name="Holmseth, Edvin" userId="3e469f5f-7596-406b-a96c-674b29881288" providerId="ADAL" clId="{0A8529D3-E2FF-4393-A595-8F70C6D72379}"/>
    <pc:docChg chg="undo custSel modSld">
      <pc:chgData name="Holmseth, Edvin" userId="3e469f5f-7596-406b-a96c-674b29881288" providerId="ADAL" clId="{0A8529D3-E2FF-4393-A595-8F70C6D72379}" dt="2022-10-31T14:10:12.413" v="15" actId="20577"/>
      <pc:docMkLst>
        <pc:docMk/>
      </pc:docMkLst>
      <pc:sldChg chg="modSp mod">
        <pc:chgData name="Holmseth, Edvin" userId="3e469f5f-7596-406b-a96c-674b29881288" providerId="ADAL" clId="{0A8529D3-E2FF-4393-A595-8F70C6D72379}" dt="2022-10-31T14:10:12.413" v="15" actId="20577"/>
        <pc:sldMkLst>
          <pc:docMk/>
          <pc:sldMk cId="377866934" sldId="2076138118"/>
        </pc:sldMkLst>
        <pc:spChg chg="mod">
          <ac:chgData name="Holmseth, Edvin" userId="3e469f5f-7596-406b-a96c-674b29881288" providerId="ADAL" clId="{0A8529D3-E2FF-4393-A595-8F70C6D72379}" dt="2022-10-31T14:10:12.413" v="15" actId="20577"/>
          <ac:spMkLst>
            <pc:docMk/>
            <pc:sldMk cId="377866934" sldId="2076138118"/>
            <ac:spMk id="84" creationId="{5A4EE458-130D-42E6-9CA9-C67573C90221}"/>
          </ac:spMkLst>
        </pc:spChg>
      </pc:sldChg>
      <pc:sldChg chg="modSp mod">
        <pc:chgData name="Holmseth, Edvin" userId="3e469f5f-7596-406b-a96c-674b29881288" providerId="ADAL" clId="{0A8529D3-E2FF-4393-A595-8F70C6D72379}" dt="2022-10-31T14:10:10.005" v="11" actId="20577"/>
        <pc:sldMkLst>
          <pc:docMk/>
          <pc:sldMk cId="1809713972" sldId="2076138120"/>
        </pc:sldMkLst>
        <pc:spChg chg="mod">
          <ac:chgData name="Holmseth, Edvin" userId="3e469f5f-7596-406b-a96c-674b29881288" providerId="ADAL" clId="{0A8529D3-E2FF-4393-A595-8F70C6D72379}" dt="2022-10-31T14:10:10.005" v="11" actId="20577"/>
          <ac:spMkLst>
            <pc:docMk/>
            <pc:sldMk cId="1809713972" sldId="2076138120"/>
            <ac:spMk id="84" creationId="{5A4EE458-130D-42E6-9CA9-C67573C90221}"/>
          </ac:spMkLst>
        </pc:spChg>
      </pc:sldChg>
    </pc:docChg>
  </pc:docChgLst>
</pc:chgInfo>
</file>

<file path=ppt/comments/modernComment_313_36F37DF1.xml><?xml version="1.0" encoding="utf-8"?>
<p188:cmLst xmlns:a="http://schemas.openxmlformats.org/drawingml/2006/main" xmlns:r="http://schemas.openxmlformats.org/officeDocument/2006/relationships" xmlns:p188="http://schemas.microsoft.com/office/powerpoint/2018/8/main">
  <p188:cm id="{21FBD2AE-6A3F-244E-A581-C87B9ACEBDC8}" authorId="{8910906E-C0F1-C955-8421-52D9A197B5A6}" created="2022-08-12T09:34:09.996">
    <pc:sldMkLst xmlns:pc="http://schemas.microsoft.com/office/powerpoint/2013/main/command">
      <pc:docMk/>
      <pc:sldMk cId="921927153" sldId="787"/>
    </pc:sldMkLst>
    <p188:txBody>
      <a:bodyPr/>
      <a:lstStyle/>
      <a:p>
        <a:r>
          <a:rPr lang="en-US"/>
          <a:t>Must be de
animation before PDF</a:t>
        </a:r>
      </a:p>
    </p188:txBody>
  </p188:cm>
</p188:cmLst>
</file>

<file path=ppt/comments/modernComment_314_DFE048BD.xml><?xml version="1.0" encoding="utf-8"?>
<p188:cmLst xmlns:a="http://schemas.openxmlformats.org/drawingml/2006/main" xmlns:r="http://schemas.openxmlformats.org/officeDocument/2006/relationships" xmlns:p188="http://schemas.microsoft.com/office/powerpoint/2018/8/main">
  <p188:cm id="{8110E5E5-91F8-A249-9586-9F6504F08C65}" authorId="{8910906E-C0F1-C955-8421-52D9A197B5A6}" created="2022-08-12T09:34:21.091">
    <pc:sldMkLst xmlns:pc="http://schemas.microsoft.com/office/powerpoint/2013/main/command">
      <pc:docMk/>
      <pc:sldMk cId="3756017853" sldId="788"/>
    </pc:sldMkLst>
    <p188:txBody>
      <a:bodyPr/>
      <a:lstStyle/>
      <a:p>
        <a:r>
          <a:rPr lang="en-US"/>
          <a:t>Must be de
animation before PDF</a:t>
        </a:r>
      </a:p>
    </p188:txBody>
  </p188:cm>
</p188:cmLst>
</file>

<file path=ppt/comments/modernComment_34C_A1EC8B85.xml><?xml version="1.0" encoding="utf-8"?>
<p188:cmLst xmlns:a="http://schemas.openxmlformats.org/drawingml/2006/main" xmlns:r="http://schemas.openxmlformats.org/officeDocument/2006/relationships" xmlns:p188="http://schemas.microsoft.com/office/powerpoint/2018/8/main">
  <p188:cm id="{05A1E2B0-F4C8-4229-A78E-66B8FA517E62}" authorId="{F06FCB8E-C19E-DE02-8BE5-DA2C46EF8297}" status="resolved" created="2022-08-02T12:18:32.441">
    <ac:deMkLst xmlns:ac="http://schemas.microsoft.com/office/drawing/2013/main/command">
      <pc:docMk xmlns:pc="http://schemas.microsoft.com/office/powerpoint/2013/main/command"/>
      <pc:sldMk xmlns:pc="http://schemas.microsoft.com/office/powerpoint/2013/main/command" cId="2716633989" sldId="844"/>
      <ac:spMk id="2" creationId="{8BDDC4F0-3ACD-41EC-9DA5-92CD968FADB5}"/>
    </ac:deMkLst>
    <p188:replyLst>
      <p188:reply id="{D72156DF-06F1-48A3-B3B1-0C9FC576E255}" authorId="{48EF1B16-56EB-19D2-7207-BBC644B888A6}" created="2022-08-02T15:16:26.892">
        <p188:txBody>
          <a:bodyPr/>
          <a:lstStyle/>
          <a:p>
            <a:r>
              <a:rPr lang="en-US"/>
              <a:t>Admin moved to readers notes. Bullified text</a:t>
            </a:r>
          </a:p>
        </p188:txBody>
      </p188:reply>
    </p188:replyLst>
    <p188:txBody>
      <a:bodyPr/>
      <a:lstStyle/>
      <a:p>
        <a:r>
          <a:rPr lang="en-US"/>
          <a:t>If we can't run everything as non-admin then this is a moot point and we shouldn't have it in. And make text more "bullety": No Admin rights required"</a:t>
        </a:r>
      </a:p>
    </p188:txBody>
  </p188:cm>
  <p188:cm id="{26F7C928-1518-474C-961D-89BC4558A391}" authorId="{F06FCB8E-C19E-DE02-8BE5-DA2C46EF8297}" status="resolved" created="2022-08-02T12:19:14.630">
    <ac:txMkLst xmlns:ac="http://schemas.microsoft.com/office/drawing/2013/main/command">
      <pc:docMk xmlns:pc="http://schemas.microsoft.com/office/powerpoint/2013/main/command"/>
      <pc:sldMk xmlns:pc="http://schemas.microsoft.com/office/powerpoint/2013/main/command" cId="2716633989" sldId="844"/>
      <ac:spMk id="2" creationId="{8BDDC4F0-3ACD-41EC-9DA5-92CD968FADB5}"/>
      <ac:txMk cp="269">
        <ac:context len="270" hash="3503423436"/>
      </ac:txMk>
    </ac:txMkLst>
    <p188:pos x="3878514" y="2920681"/>
    <p188:txBody>
      <a:bodyPr/>
      <a:lstStyle/>
      <a:p>
        <a:r>
          <a:rPr lang="en-US"/>
          <a:t>Remove this one as we don't want to talk about a deprecated tool. I take for granted it has been removed so it can't be downloaded any longer…….</a:t>
        </a:r>
      </a:p>
    </p188:txBody>
  </p188:cm>
</p188:cmLst>
</file>

<file path=ppt/comments/modernComment_352_927D975F.xml><?xml version="1.0" encoding="utf-8"?>
<p188:cmLst xmlns:a="http://schemas.openxmlformats.org/drawingml/2006/main" xmlns:r="http://schemas.openxmlformats.org/officeDocument/2006/relationships" xmlns:p188="http://schemas.microsoft.com/office/powerpoint/2018/8/main">
  <p188:cm id="{E81C6D13-C8CF-4E1B-8F51-8F57D39BCDC3}" authorId="{B04C6E86-70ED-493B-DF97-A2251AF3902F}" status="resolved" created="2022-08-29T14:51:38.099">
    <ac:deMkLst xmlns:ac="http://schemas.microsoft.com/office/drawing/2013/main/command">
      <pc:docMk xmlns:pc="http://schemas.microsoft.com/office/powerpoint/2013/main/command"/>
      <pc:sldMk xmlns:pc="http://schemas.microsoft.com/office/powerpoint/2013/main/command" cId="2457704287" sldId="850"/>
      <ac:spMk id="15" creationId="{46DE095B-7FB2-4B1B-9FDF-F1FBFEAFE1B5}"/>
    </ac:deMkLst>
    <p188:txBody>
      <a:bodyPr/>
      <a:lstStyle/>
      <a:p>
        <a:r>
          <a:rPr lang="en-GB"/>
          <a:t>The "Thread" box changes from this slide to the next </a:t>
        </a:r>
      </a:p>
    </p188:txBody>
  </p188:cm>
  <p188:cm id="{95D26A84-50B0-473E-A92B-219E1C615559}" authorId="{B04C6E86-70ED-493B-DF97-A2251AF3902F}" status="resolved" created="2022-08-29T14:52:29.351">
    <ac:deMkLst xmlns:ac="http://schemas.microsoft.com/office/drawing/2013/main/command">
      <pc:docMk xmlns:pc="http://schemas.microsoft.com/office/powerpoint/2013/main/command"/>
      <pc:sldMk xmlns:pc="http://schemas.microsoft.com/office/powerpoint/2013/main/command" cId="2457704287" sldId="850"/>
      <ac:grpSpMk id="6" creationId="{B9460B68-1B81-478E-BA4A-361CB2F41743}"/>
    </ac:deMkLst>
    <p188:txBody>
      <a:bodyPr/>
      <a:lstStyle/>
      <a:p>
        <a:r>
          <a:rPr lang="en-GB"/>
          <a:t>This is a better way of highlighting what is being discussed on the block diagram rather than lots of colours</a:t>
        </a:r>
      </a:p>
    </p188:txBody>
  </p188:cm>
</p188:cmLst>
</file>

<file path=ppt/comments/modernComment_365_56640304.xml><?xml version="1.0" encoding="utf-8"?>
<p188:cmLst xmlns:a="http://schemas.openxmlformats.org/drawingml/2006/main" xmlns:r="http://schemas.openxmlformats.org/officeDocument/2006/relationships" xmlns:p188="http://schemas.microsoft.com/office/powerpoint/2018/8/main">
  <p188:cm id="{27712ED8-8137-4803-9D45-21C3F46919D6}" authorId="{F06FCB8E-C19E-DE02-8BE5-DA2C46EF8297}" status="resolved" created="2022-08-02T12:14:47.837">
    <ac:deMkLst xmlns:ac="http://schemas.microsoft.com/office/drawing/2013/main/command">
      <pc:docMk xmlns:pc="http://schemas.microsoft.com/office/powerpoint/2013/main/command"/>
      <pc:sldMk xmlns:pc="http://schemas.microsoft.com/office/powerpoint/2013/main/command" cId="1449394948" sldId="869"/>
      <ac:spMk id="2" creationId="{8BDDC4F0-3ACD-41EC-9DA5-92CD968FADB5}"/>
    </ac:deMkLst>
    <p188:txBody>
      <a:bodyPr/>
      <a:lstStyle/>
      <a:p>
        <a:r>
          <a:rPr lang="en-US"/>
          <a:t>Too long, make shorter and more concise</a:t>
        </a:r>
      </a:p>
    </p188:txBody>
  </p188:cm>
  <p188:cm id="{EE93B383-FBE2-4D80-90CC-9F2BE5087D44}" authorId="{F06FCB8E-C19E-DE02-8BE5-DA2C46EF8297}" status="resolved" created="2022-08-02T12:15:02.144">
    <ac:deMkLst xmlns:ac="http://schemas.microsoft.com/office/drawing/2013/main/command">
      <pc:docMk xmlns:pc="http://schemas.microsoft.com/office/powerpoint/2013/main/command"/>
      <pc:sldMk xmlns:pc="http://schemas.microsoft.com/office/powerpoint/2013/main/command" cId="1449394948" sldId="869"/>
      <ac:spMk id="2" creationId="{8BDDC4F0-3ACD-41EC-9DA5-92CD968FADB5}"/>
    </ac:deMkLst>
    <p188:txBody>
      <a:bodyPr/>
      <a:lstStyle/>
      <a:p>
        <a:r>
          <a:rPr lang="en-US"/>
          <a:t>Too long, make shorter and more concise</a:t>
        </a:r>
      </a:p>
    </p188:txBody>
  </p188:cm>
  <p188:cm id="{A8347002-6955-4256-B8FA-D8C0AD6736FF}" authorId="{F06FCB8E-C19E-DE02-8BE5-DA2C46EF8297}" status="resolved" created="2022-08-02T12:15:29.639">
    <ac:deMkLst xmlns:ac="http://schemas.microsoft.com/office/drawing/2013/main/command">
      <pc:docMk xmlns:pc="http://schemas.microsoft.com/office/powerpoint/2013/main/command"/>
      <pc:sldMk xmlns:pc="http://schemas.microsoft.com/office/powerpoint/2013/main/command" cId="1449394948" sldId="869"/>
      <ac:spMk id="2" creationId="{8BDDC4F0-3ACD-41EC-9DA5-92CD968FADB5}"/>
    </ac:deMkLst>
    <p188:replyLst>
      <p188:reply id="{35363827-682B-4B50-B89F-A90DF2CD8B85}" authorId="{48EF1B16-56EB-19D2-7207-BBC644B888A6}" created="2022-08-02T15:17:20.960">
        <p188:txBody>
          <a:bodyPr/>
          <a:lstStyle/>
          <a:p>
            <a:r>
              <a:rPr lang="en-US"/>
              <a:t>Separate slides for short range and LTE</a:t>
            </a:r>
          </a:p>
        </p188:txBody>
      </p188:reply>
    </p188:replyLst>
    <p188:txBody>
      <a:bodyPr/>
      <a:lstStyle/>
      <a:p>
        <a:r>
          <a:rPr lang="en-US"/>
          <a:t>No mention of developing for Short Range, don't we have any tools for that?</a:t>
        </a:r>
      </a:p>
    </p188:txBody>
  </p188:cm>
</p188:cmLst>
</file>

<file path=ppt/comments/modernComment_368_77AF5ADE.xml><?xml version="1.0" encoding="utf-8"?>
<p188:cmLst xmlns:a="http://schemas.openxmlformats.org/drawingml/2006/main" xmlns:r="http://schemas.openxmlformats.org/officeDocument/2006/relationships" xmlns:p188="http://schemas.microsoft.com/office/powerpoint/2018/8/main">
  <p188:cm id="{3D71B1EC-0379-4624-BE34-6162C74CBE74}" authorId="{B04C6E86-70ED-493B-DF97-A2251AF3902F}" status="resolved" created="2022-08-29T14:50:39.686">
    <ac:deMkLst xmlns:ac="http://schemas.microsoft.com/office/drawing/2013/main/command">
      <pc:docMk xmlns:pc="http://schemas.microsoft.com/office/powerpoint/2013/main/command"/>
      <pc:sldMk xmlns:pc="http://schemas.microsoft.com/office/powerpoint/2013/main/command" cId="2007980766" sldId="872"/>
      <ac:grpSpMk id="4" creationId="{2562C921-0EA1-4CAC-B700-7A7203C50010}"/>
    </ac:deMkLst>
    <p188:txBody>
      <a:bodyPr/>
      <a:lstStyle/>
      <a:p>
        <a:r>
          <a:rPr lang="en-GB"/>
          <a:t>This block diagram was hard to read when projected </a:t>
        </a:r>
      </a:p>
    </p188:txBody>
  </p188:cm>
</p188:cmLst>
</file>

<file path=ppt/comments/modernComment_60F_A91F219F.xml><?xml version="1.0" encoding="utf-8"?>
<p188:cmLst xmlns:a="http://schemas.openxmlformats.org/drawingml/2006/main" xmlns:r="http://schemas.openxmlformats.org/officeDocument/2006/relationships" xmlns:p188="http://schemas.microsoft.com/office/powerpoint/2018/8/main">
  <p188:cm id="{7567F390-9FA5-41FE-BF54-291FD5AB3C0E}" authorId="{B04C6E86-70ED-493B-DF97-A2251AF3902F}" status="resolved" created="2022-08-29T14:50:14.495">
    <pc:sldMkLst xmlns:pc="http://schemas.microsoft.com/office/powerpoint/2013/main/command">
      <pc:docMk/>
      <pc:sldMk cId="2837389727" sldId="1551"/>
    </pc:sldMkLst>
    <p188:txBody>
      <a:bodyPr/>
      <a:lstStyle/>
      <a:p>
        <a:r>
          <a:rPr lang="en-GB"/>
          <a:t>No mention of what the colours mean, should we add a legend to explain that blue is Nordic, purple is open source?</a:t>
        </a:r>
      </a:p>
    </p188:txBody>
  </p188:cm>
  <p188:cm id="{FDBC6B95-F72B-4DBB-8E8C-73BA5E9F25D2}" authorId="{F06FCB8E-C19E-DE02-8BE5-DA2C46EF8297}" created="2022-09-01T13:56:17.132">
    <ac:deMkLst xmlns:ac="http://schemas.microsoft.com/office/drawing/2013/main/command">
      <pc:docMk xmlns:pc="http://schemas.microsoft.com/office/powerpoint/2013/main/command"/>
      <pc:sldMk xmlns:pc="http://schemas.microsoft.com/office/powerpoint/2013/main/command" cId="2837389727" sldId="1551"/>
      <ac:grpSpMk id="5" creationId="{5954D833-0D90-483F-AB23-AAAC75F3C844}"/>
    </ac:deMkLst>
    <p188:txBody>
      <a:bodyPr/>
      <a:lstStyle/>
      <a:p>
        <a:r>
          <a:rPr lang="en-US"/>
          <a:t>boxes don't line up in the diagram. Same issue on following slides as well. Becomes much more visible with the projectors.</a:t>
        </a:r>
      </a:p>
    </p188:txBody>
  </p188:cm>
</p188:cmLst>
</file>

<file path=ppt/comments/modernComment_7BBF5A48_ED6FC322.xml><?xml version="1.0" encoding="utf-8"?>
<p188:cmLst xmlns:a="http://schemas.openxmlformats.org/drawingml/2006/main" xmlns:r="http://schemas.openxmlformats.org/officeDocument/2006/relationships" xmlns:p188="http://schemas.microsoft.com/office/powerpoint/2018/8/main">
  <p188:cm id="{7BAEA5F5-0875-4EDA-8606-B16C0037CF80}" authorId="{B04C6E86-70ED-493B-DF97-A2251AF3902F}" status="resolved" created="2022-08-29T14:46:26.036">
    <pc:sldMkLst xmlns:pc="http://schemas.microsoft.com/office/powerpoint/2013/main/command">
      <pc:docMk/>
      <pc:sldMk cId="3983524642" sldId="2076138056"/>
    </pc:sldMkLst>
    <p188:replyLst>
      <p188:reply id="{FCB19D62-4EF0-4571-9ACB-972242891068}" authorId="{F06FCB8E-C19E-DE02-8BE5-DA2C46EF8297}" created="2022-09-01T13:54:41.587">
        <p188:txBody>
          <a:bodyPr/>
          <a:lstStyle/>
          <a:p>
            <a:r>
              <a:rPr lang="en-US"/>
              <a:t>not available today</a:t>
            </a:r>
          </a:p>
        </p188:txBody>
      </p188:reply>
    </p188:replyLst>
    <p188:txBody>
      <a:bodyPr/>
      <a:lstStyle/>
      <a:p>
        <a:r>
          <a:rPr lang="en-GB"/>
          <a:t>Add nRF70 series?</a:t>
        </a:r>
      </a:p>
    </p188:txBody>
  </p188:cm>
  <p188:cm id="{98CE5B88-6F28-4918-8FD5-EE493F9C52E0}" authorId="{B04C6E86-70ED-493B-DF97-A2251AF3902F}" status="resolved" created="2022-08-29T14:49:00.753">
    <ac:txMkLst xmlns:ac="http://schemas.microsoft.com/office/drawing/2013/main/command">
      <pc:docMk xmlns:pc="http://schemas.microsoft.com/office/powerpoint/2013/main/command"/>
      <pc:sldMk xmlns:pc="http://schemas.microsoft.com/office/powerpoint/2013/main/command" cId="3983524642" sldId="2076138056"/>
      <ac:spMk id="4" creationId="{B5FF7BA8-F831-467E-A844-BB8F8EA4CD83}"/>
      <ac:txMk cp="213" len="15">
        <ac:context len="278" hash="1117512022"/>
      </ac:txMk>
    </ac:txMkLst>
    <p188:pos x="1865682" y="2852876"/>
    <p188:txBody>
      <a:bodyPr/>
      <a:lstStyle/>
      <a:p>
        <a:r>
          <a:rPr lang="en-GB"/>
          <a:t>Should this now read "Bluetooth 5.3"?</a:t>
        </a:r>
      </a:p>
    </p188:txBody>
  </p188:cm>
</p188:cmLst>
</file>

<file path=ppt/comments/modernComment_7BBF5A4D_CFC8BC09.xml><?xml version="1.0" encoding="utf-8"?>
<p188:cmLst xmlns:a="http://schemas.openxmlformats.org/drawingml/2006/main" xmlns:r="http://schemas.openxmlformats.org/officeDocument/2006/relationships" xmlns:p188="http://schemas.microsoft.com/office/powerpoint/2018/8/main">
  <p188:cm id="{728A1F89-9B9E-453C-BE17-A5058997F0AF}" authorId="{F06FCB8E-C19E-DE02-8BE5-DA2C46EF8297}" status="resolved" created="2022-08-02T12:22:31.511">
    <ac:txMkLst xmlns:ac="http://schemas.microsoft.com/office/drawing/2013/main/command">
      <pc:docMk xmlns:pc="http://schemas.microsoft.com/office/powerpoint/2013/main/command"/>
      <pc:sldMk xmlns:pc="http://schemas.microsoft.com/office/powerpoint/2013/main/command" cId="3486039049" sldId="2076138061"/>
      <ac:spMk id="2" creationId="{8BDDC4F0-3ACD-41EC-9DA5-92CD968FADB5}"/>
      <ac:txMk cp="93" len="43">
        <ac:context len="137" hash="2645886874"/>
      </ac:txMk>
    </ac:txMkLst>
    <p188:pos x="3307014" y="1123885"/>
    <p188:replyLst>
      <p188:reply id="{8AEB426F-4848-41FE-BCD7-112C4ABBC870}" authorId="{48EF1B16-56EB-19D2-7207-BBC644B888A6}" created="2022-08-02T13:12:03.159">
        <p188:txBody>
          <a:bodyPr/>
          <a:lstStyle/>
          <a:p>
            <a:r>
              <a:rPr lang="en-US"/>
              <a:t>Verbose logging will flood with data and should be the last resort.. Suggest keeping the order as is, that will avoid the crossing arrows as well</a:t>
            </a:r>
          </a:p>
        </p188:txBody>
      </p188:reply>
    </p188:replyLst>
    <p188:txBody>
      <a:bodyPr/>
      <a:lstStyle/>
      <a:p>
        <a:r>
          <a:rPr lang="en-US"/>
          <a:t>Maybe take these in different order as the verbose logging is needed to see why it fails.
Sidenote: the way it fails today where you get 0 warnings that things didn't work out, it just doesn’t work afterwards is really bad.</a:t>
        </a:r>
      </a:p>
    </p188:txBody>
  </p188:cm>
</p188:cmLst>
</file>

<file path=ppt/comments/modernComment_7BBF5A4E_1AE98115.xml><?xml version="1.0" encoding="utf-8"?>
<p188:cmLst xmlns:a="http://schemas.openxmlformats.org/drawingml/2006/main" xmlns:r="http://schemas.openxmlformats.org/officeDocument/2006/relationships" xmlns:p188="http://schemas.microsoft.com/office/powerpoint/2018/8/main">
  <p188:cm id="{B04875B8-F504-4D35-85BE-1198F2363988}" authorId="{F06FCB8E-C19E-DE02-8BE5-DA2C46EF8297}" status="resolved" created="2022-08-02T12:25:49.697">
    <ac:deMkLst xmlns:ac="http://schemas.microsoft.com/office/drawing/2013/main/command">
      <pc:docMk xmlns:pc="http://schemas.microsoft.com/office/powerpoint/2013/main/command"/>
      <pc:sldMk xmlns:pc="http://schemas.microsoft.com/office/powerpoint/2013/main/command" cId="451510549" sldId="2076138062"/>
      <ac:spMk id="20" creationId="{F1EA9DD3-FA84-4659-B49F-C5B925B3CDA3}"/>
    </ac:deMkLst>
    <p188:replyLst>
      <p188:reply id="{D76BCE06-61A4-44E0-BCE7-7A687CE7C8A5}" authorId="{48EF1B16-56EB-19D2-7207-BBC644B888A6}" created="2022-08-02T15:28:36.441">
        <p188:txBody>
          <a:bodyPr/>
          <a:lstStyle/>
          <a:p>
            <a:r>
              <a:rPr lang="en-US"/>
              <a:t>Yes it's set up because this happend the first time you run the Toolchain Manager which sets up all the extensions. Setting up basically here mean choosing SDK version</a:t>
            </a:r>
          </a:p>
        </p188:txBody>
      </p188:reply>
      <p188:reply id="{54FAAC7E-E0FF-4E5C-A741-74F4473BAE6C}" authorId="{F06FCB8E-C19E-DE02-8BE5-DA2C46EF8297}" created="2022-08-03T08:43:09.176">
        <p188:txBody>
          <a:bodyPr/>
          <a:lstStyle/>
          <a:p>
            <a:r>
              <a:rPr lang="en-US"/>
              <a:t>And this is not the welcome page I got, this is what you get in the Nordic extension isn't it? The one that you don't find if you don't know about it…..</a:t>
            </a:r>
          </a:p>
        </p188:txBody>
      </p188:reply>
    </p188:replyLst>
    <p188:txBody>
      <a:bodyPr/>
      <a:lstStyle/>
      <a:p>
        <a:r>
          <a:rPr lang="en-US"/>
          <a:t>This looks like it has already been set up as it has all the Nordic extensions. The picture and the text look a bit funk due to this</a:t>
        </a:r>
      </a:p>
    </p188:txBody>
  </p188:cm>
  <p188:cm id="{881F0FDC-5065-450F-943E-0243473BF939}" authorId="{F06FCB8E-C19E-DE02-8BE5-DA2C46EF8297}" status="resolved" created="2022-08-02T12:27:04.995">
    <ac:deMkLst xmlns:ac="http://schemas.microsoft.com/office/drawing/2013/main/command">
      <pc:docMk xmlns:pc="http://schemas.microsoft.com/office/powerpoint/2013/main/command"/>
      <pc:sldMk xmlns:pc="http://schemas.microsoft.com/office/powerpoint/2013/main/command" cId="451510549" sldId="2076138062"/>
      <ac:spMk id="20" creationId="{F1EA9DD3-FA84-4659-B49F-C5B925B3CDA3}"/>
    </ac:deMkLst>
    <p188:replyLst>
      <p188:reply id="{A223133B-0924-4DA2-8663-DEAA8BB8A820}" authorId="{F06FCB8E-C19E-DE02-8BE5-DA2C46EF8297}" created="2022-08-03T08:41:39.320">
        <p188:txBody>
          <a:bodyPr/>
          <a:lstStyle/>
          <a:p>
            <a:r>
              <a:rPr lang="en-US"/>
              <a:t>This hasn't been fixed</a:t>
            </a:r>
          </a:p>
        </p188:txBody>
      </p188:reply>
    </p188:replyLst>
    <p188:txBody>
      <a:bodyPr/>
      <a:lstStyle/>
      <a:p>
        <a:r>
          <a:rPr lang="en-US"/>
          <a:t>Inconsistent use of arrows, group things and one arrow per subject. One arrow from Getting started, one arrow to documentation etc.</a:t>
        </a:r>
      </a:p>
    </p188:txBody>
  </p188:cm>
</p188:cmLst>
</file>

<file path=ppt/comments/modernComment_7BBF5A51_82935464.xml><?xml version="1.0" encoding="utf-8"?>
<p188:cmLst xmlns:a="http://schemas.openxmlformats.org/drawingml/2006/main" xmlns:r="http://schemas.openxmlformats.org/officeDocument/2006/relationships" xmlns:p188="http://schemas.microsoft.com/office/powerpoint/2018/8/main">
  <p188:cm id="{A2117D1C-E007-4DFF-894F-2A79F40600FE}" authorId="{F06FCB8E-C19E-DE02-8BE5-DA2C46EF8297}" status="resolved" created="2022-08-03T08:55:09.087">
    <ac:deMkLst xmlns:ac="http://schemas.microsoft.com/office/drawing/2013/main/command">
      <pc:docMk xmlns:pc="http://schemas.microsoft.com/office/powerpoint/2013/main/command"/>
      <pc:sldMk xmlns:pc="http://schemas.microsoft.com/office/powerpoint/2013/main/command" cId="2190693476" sldId="2076138065"/>
      <ac:spMk id="20" creationId="{F1EA9DD3-FA84-4659-B49F-C5B925B3CDA3}"/>
    </ac:deMkLst>
    <p188:txBody>
      <a:bodyPr/>
      <a:lstStyle/>
      <a:p>
        <a:r>
          <a:rPr lang="en-US"/>
          <a:t>Changed to point to the nRF Connect SDK, we do not link to the Zephyr  project unless we are talking about Zephyr (and we are in the nRF Connect SDK presentation….)</a:t>
        </a:r>
      </a:p>
    </p188:txBody>
  </p188:cm>
</p188:cmLst>
</file>

<file path=ppt/comments/modernComment_7BBF5A54_8C96795A.xml><?xml version="1.0" encoding="utf-8"?>
<p188:cmLst xmlns:a="http://schemas.openxmlformats.org/drawingml/2006/main" xmlns:r="http://schemas.openxmlformats.org/officeDocument/2006/relationships" xmlns:p188="http://schemas.microsoft.com/office/powerpoint/2018/8/main">
  <p188:cm id="{88B3A764-3C27-483C-B17E-2B0F009E1CAC}" authorId="{F06FCB8E-C19E-DE02-8BE5-DA2C46EF8297}" status="resolved" created="2022-08-03T09:12:36.368">
    <ac:deMkLst xmlns:ac="http://schemas.microsoft.com/office/drawing/2013/main/command">
      <pc:docMk xmlns:pc="http://schemas.microsoft.com/office/powerpoint/2013/main/command"/>
      <pc:sldMk xmlns:pc="http://schemas.microsoft.com/office/powerpoint/2013/main/command" cId="2358671706" sldId="2076138068"/>
      <ac:spMk id="20" creationId="{F1EA9DD3-FA84-4659-B49F-C5B925B3CDA3}"/>
    </ac:deMkLst>
    <p188:replyLst>
      <p188:reply id="{5CDB1898-D30B-4A55-9BB3-ABA6D3EFE8C5}" authorId="{F06FCB8E-C19E-DE02-8BE5-DA2C46EF8297}" created="2022-08-03T09:14:24.676">
        <p188:txBody>
          <a:bodyPr/>
          <a:lstStyle/>
          <a:p>
            <a:r>
              <a:rPr lang="en-US"/>
              <a:t>Fix this!!!!</a:t>
            </a:r>
          </a:p>
        </p188:txBody>
      </p188:reply>
    </p188:replyLst>
    <p188:txBody>
      <a:bodyPr/>
      <a:lstStyle/>
      <a:p>
        <a:r>
          <a:rPr lang="en-US"/>
          <a:t>Bulletify</a:t>
        </a:r>
      </a:p>
    </p188:txBody>
  </p188:cm>
</p188:cmLst>
</file>

<file path=ppt/comments/modernComment_7BBF5A62_B4B578CC.xml><?xml version="1.0" encoding="utf-8"?>
<p188:cmLst xmlns:a="http://schemas.openxmlformats.org/drawingml/2006/main" xmlns:r="http://schemas.openxmlformats.org/officeDocument/2006/relationships" xmlns:p188="http://schemas.microsoft.com/office/powerpoint/2018/8/main">
  <p188:cm id="{640624CD-E042-4FE4-AEDB-74A61483CAEE}" authorId="{F06FCB8E-C19E-DE02-8BE5-DA2C46EF8297}" status="resolved" created="2022-08-03T09:00:48.145">
    <pc:sldMkLst xmlns:pc="http://schemas.microsoft.com/office/powerpoint/2013/main/command">
      <pc:docMk/>
      <pc:sldMk cId="3031791820" sldId="2076138082"/>
    </pc:sldMkLst>
    <p188:replyLst>
      <p188:reply id="{38CEE4C2-83CA-4810-A50F-31C9F1E81CF8}" authorId="{48EF1B16-56EB-19D2-7207-BBC644B888A6}" created="2022-08-10T11:27:01.318">
        <p188:txBody>
          <a:bodyPr/>
          <a:lstStyle/>
          <a:p>
            <a:r>
              <a:rPr lang="en-US"/>
              <a:t>"DeviceTree contexts consist of a board file and a list of overlay files. Each context corresponds to a single compiled DeviceTree file that goes into a build."</a:t>
            </a:r>
          </a:p>
        </p188:txBody>
      </p188:reply>
      <p188:reply id="{E4EF7687-B9D8-4667-A155-92AF308D77BD}" authorId="{F06FCB8E-C19E-DE02-8BE5-DA2C46EF8297}" created="2022-08-10T11:36:59.325">
        <p188:txBody>
          <a:bodyPr/>
          <a:lstStyle/>
          <a:p>
            <a:r>
              <a:rPr lang="en-US"/>
              <a:t>Still not clear at all, where is the link to the picture on the right? What contexts do you have here? Are each of the items in the picture a context? 
Again, not clear and pointing to the text doesn't make it any clearer</a:t>
            </a:r>
          </a:p>
        </p188:txBody>
      </p188:reply>
      <p188:reply id="{9C137B0C-E9B3-4816-94EB-4794B5896E94}" authorId="{48EF1B16-56EB-19D2-7207-BBC644B888A6}" created="2022-08-12T07:47:44.643">
        <p188:txBody>
          <a:bodyPr/>
          <a:lstStyle/>
          <a:p>
            <a:r>
              <a:rPr lang="en-US"/>
              <a:t>Changed the pic to include the context info for the thingy91 non-secure. OK now?</a:t>
            </a:r>
          </a:p>
        </p188:txBody>
      </p188:reply>
    </p188:replyLst>
    <p188:txBody>
      <a:bodyPr/>
      <a:lstStyle/>
      <a:p>
        <a:r>
          <a:rPr lang="en-US"/>
          <a:t>And what is a context?????? May be clear to a DTS or VSC expert but makes no sense to me.</a:t>
        </a:r>
      </a:p>
    </p188:txBody>
  </p188:cm>
  <p188:cm id="{4FDDBD2D-B52D-0441-9A37-390166E6DCE4}" authorId="{8910906E-C0F1-C955-8421-52D9A197B5A6}" status="resolved" created="2022-08-12T07:30:32.799">
    <ac:deMkLst xmlns:ac="http://schemas.microsoft.com/office/drawing/2013/main/command">
      <pc:docMk xmlns:pc="http://schemas.microsoft.com/office/powerpoint/2013/main/command"/>
      <pc:sldMk xmlns:pc="http://schemas.microsoft.com/office/powerpoint/2013/main/command" cId="3031791820" sldId="2076138082"/>
      <ac:spMk id="19" creationId="{97BFE2C4-2664-41A2-AAF8-55BD495B6C78}"/>
    </ac:deMkLst>
    <p188:replyLst>
      <p188:reply id="{EAA727FA-57C6-414C-B66C-07A041BD1929}" authorId="{48EF1B16-56EB-19D2-7207-BBC644B888A6}" created="2022-08-12T07:41:35.857">
        <p188:txBody>
          <a:bodyPr/>
          <a:lstStyle/>
          <a:p>
            <a:r>
              <a:rPr lang="en-US"/>
              <a:t>*This* extension is called "nRF DeviceTree", its a part of the extension bundle consisting of 4 extensions made by us. But is can also be used standalone with the zephyr project (we don't say anything about that)</a:t>
            </a:r>
          </a:p>
        </p188:txBody>
      </p188:reply>
      <p188:reply id="{C4A65ECB-3C5E-8D4C-8BBF-FBF03197C7AB}" authorId="{8910906E-C0F1-C955-8421-52D9A197B5A6}" created="2022-08-12T08:02:30.215">
        <p188:txBody>
          <a:bodyPr/>
          <a:lstStyle/>
          <a:p>
            <a:r>
              <a:rPr lang="en-US"/>
              <a:t>Ok</a:t>
            </a:r>
          </a:p>
        </p188:txBody>
      </p188:reply>
    </p188:replyLst>
    <p188:txBody>
      <a:bodyPr/>
      <a:lstStyle/>
      <a:p>
        <a:r>
          <a:rPr lang="en-US"/>
          <a:t>[@Hanssen, Ingar] is this the the name of the VS Code extension?</a:t>
        </a:r>
      </a:p>
    </p188:txBody>
  </p188:cm>
</p188:cmLst>
</file>

<file path=ppt/comments/modernComment_7BBF5A63_968E7789.xml><?xml version="1.0" encoding="utf-8"?>
<p188:cmLst xmlns:a="http://schemas.openxmlformats.org/drawingml/2006/main" xmlns:r="http://schemas.openxmlformats.org/officeDocument/2006/relationships" xmlns:p188="http://schemas.microsoft.com/office/powerpoint/2018/8/main">
  <p188:cm id="{99E811C1-2572-49A9-B313-DDF4163985E2}" authorId="{F06FCB8E-C19E-DE02-8BE5-DA2C46EF8297}" status="resolved" created="2022-08-03T09:10:42.008">
    <ac:deMkLst xmlns:ac="http://schemas.microsoft.com/office/drawing/2013/main/command">
      <pc:docMk xmlns:pc="http://schemas.microsoft.com/office/powerpoint/2013/main/command"/>
      <pc:sldMk xmlns:pc="http://schemas.microsoft.com/office/powerpoint/2013/main/command" cId="2525919113" sldId="2076138083"/>
      <ac:spMk id="9" creationId="{0DF32A18-6908-C0B3-1666-1B6CC669DF70}"/>
    </ac:deMkLst>
    <p188:txBody>
      <a:bodyPr/>
      <a:lstStyle/>
      <a:p>
        <a:r>
          <a:rPr lang="en-US"/>
          <a:t>Bulletify</a:t>
        </a:r>
      </a:p>
    </p188:txBody>
  </p188:cm>
</p188:cmLst>
</file>

<file path=ppt/comments/modernComment_7BBF5A68_B14EE3AB.xml><?xml version="1.0" encoding="utf-8"?>
<p188:cmLst xmlns:a="http://schemas.openxmlformats.org/drawingml/2006/main" xmlns:r="http://schemas.openxmlformats.org/officeDocument/2006/relationships" xmlns:p188="http://schemas.microsoft.com/office/powerpoint/2018/8/main">
  <p188:cm id="{0FED4B12-0D27-4529-A92A-2763484045E4}" authorId="{F06FCB8E-C19E-DE02-8BE5-DA2C46EF8297}" status="resolved" created="2022-08-03T09:12:12.652">
    <ac:deMkLst xmlns:ac="http://schemas.microsoft.com/office/drawing/2013/main/command">
      <pc:docMk xmlns:pc="http://schemas.microsoft.com/office/powerpoint/2013/main/command"/>
      <pc:sldMk xmlns:pc="http://schemas.microsoft.com/office/powerpoint/2013/main/command" cId="2974737323" sldId="2076138088"/>
      <ac:spMk id="20" creationId="{F1EA9DD3-FA84-4659-B49F-C5B925B3CDA3}"/>
    </ac:deMkLst>
    <p188:txBody>
      <a:bodyPr/>
      <a:lstStyle/>
      <a:p>
        <a:r>
          <a:rPr lang="en-US"/>
          <a:t>Bulletify</a:t>
        </a:r>
      </a:p>
    </p188:txBody>
  </p188:cm>
</p188:cmLst>
</file>

<file path=ppt/comments/modernComment_7BBF5A6B_10F0A124.xml><?xml version="1.0" encoding="utf-8"?>
<p188:cmLst xmlns:a="http://schemas.openxmlformats.org/drawingml/2006/main" xmlns:r="http://schemas.openxmlformats.org/officeDocument/2006/relationships" xmlns:p188="http://schemas.microsoft.com/office/powerpoint/2018/8/main">
  <p188:cm id="{59E1CC20-8FA9-4666-BD02-B878D0A7BACD}" authorId="{F06FCB8E-C19E-DE02-8BE5-DA2C46EF8297}" status="resolved" created="2022-08-03T09:02:17.042">
    <ac:deMkLst xmlns:ac="http://schemas.microsoft.com/office/drawing/2013/main/command">
      <pc:docMk xmlns:pc="http://schemas.microsoft.com/office/powerpoint/2013/main/command"/>
      <pc:sldMk xmlns:pc="http://schemas.microsoft.com/office/powerpoint/2013/main/command" cId="284205348" sldId="2076138091"/>
      <ac:spMk id="20" creationId="{F1EA9DD3-FA84-4659-B49F-C5B925B3CDA3}"/>
    </ac:deMkLst>
    <p188:replyLst>
      <p188:reply id="{56FB0DFE-69C9-4FCC-BF37-E0D94FB3F4BE}" authorId="{48EF1B16-56EB-19D2-7207-BBC644B888A6}" created="2022-08-10T11:28:29.269">
        <p188:txBody>
          <a:bodyPr/>
          <a:lstStyle/>
          <a:p>
            <a:r>
              <a:rPr lang="en-US"/>
              <a:t>Equivialent to a "port"; in this case 32 pins on gpio0 and 16 pins on gpio1</a:t>
            </a:r>
          </a:p>
        </p188:txBody>
      </p188:reply>
    </p188:replyLst>
    <p188:txBody>
      <a:bodyPr/>
      <a:lstStyle/>
      <a:p>
        <a:r>
          <a:rPr lang="en-US"/>
          <a:t>What is a GPIO Controller?</a:t>
        </a:r>
      </a:p>
    </p188:txBody>
  </p188:cm>
  <p188:cm id="{0E3487BF-F0B1-4D74-A6B0-B189CF84BF24}" authorId="{F06FCB8E-C19E-DE02-8BE5-DA2C46EF8297}" status="resolved" created="2022-08-03T09:03:28.035">
    <ac:deMkLst xmlns:ac="http://schemas.microsoft.com/office/drawing/2013/main/command">
      <pc:docMk xmlns:pc="http://schemas.microsoft.com/office/powerpoint/2013/main/command"/>
      <pc:sldMk xmlns:pc="http://schemas.microsoft.com/office/powerpoint/2013/main/command" cId="284205348" sldId="2076138091"/>
      <ac:spMk id="20" creationId="{F1EA9DD3-FA84-4659-B49F-C5B925B3CDA3}"/>
    </ac:deMkLst>
    <p188:replyLst>
      <p188:reply id="{A9C3A174-BEF9-41F8-AF81-ADE3A9F89337}" authorId="{48EF1B16-56EB-19D2-7207-BBC644B888A6}" created="2022-08-10T11:31:18.546">
        <p188:txBody>
          <a:bodyPr/>
          <a:lstStyle/>
          <a:p>
            <a:r>
              <a:rPr lang="en-US"/>
              <a:t>If it's connected to a "function" like (uart1 rx) it will be indicated here. If availabe (not connected) connected the the pin icon will not be filled and there will be no text next to the "Pin &lt;number&gt;"</a:t>
            </a:r>
          </a:p>
        </p188:txBody>
      </p188:reply>
    </p188:replyLst>
    <p188:txBody>
      <a:bodyPr/>
      <a:lstStyle/>
      <a:p>
        <a:r>
          <a:rPr lang="en-US"/>
          <a:t>Connected to what? Or does this imply it is being assigned a function by the code? Note there will be HW people seeing this presentation and for them connected has a HW implication.</a:t>
        </a:r>
      </a:p>
    </p188:txBody>
  </p188:cm>
</p188:cmLst>
</file>

<file path=ppt/comments/modernComment_7BBF5A6D_63ECF228.xml><?xml version="1.0" encoding="utf-8"?>
<p188:cmLst xmlns:a="http://schemas.openxmlformats.org/drawingml/2006/main" xmlns:r="http://schemas.openxmlformats.org/officeDocument/2006/relationships" xmlns:p188="http://schemas.microsoft.com/office/powerpoint/2018/8/main">
  <p188:cm id="{90D52AC9-12BC-42FD-A949-209A36A1C7D0}" authorId="{F06FCB8E-C19E-DE02-8BE5-DA2C46EF8297}" status="resolved" created="2022-08-03T09:05:32.763">
    <ac:deMkLst xmlns:ac="http://schemas.microsoft.com/office/drawing/2013/main/command">
      <pc:docMk xmlns:pc="http://schemas.microsoft.com/office/powerpoint/2013/main/command"/>
      <pc:sldMk xmlns:pc="http://schemas.microsoft.com/office/powerpoint/2013/main/command" cId="1676472872" sldId="2076138093"/>
      <ac:spMk id="20" creationId="{F1EA9DD3-FA84-4659-B49F-C5B925B3CDA3}"/>
    </ac:deMkLst>
    <p188:replyLst>
      <p188:reply id="{33B3D32F-6C61-4EF8-95F9-0056695F8A89}" authorId="{48EF1B16-56EB-19D2-7207-BBC644B888A6}" created="2022-08-11T06:29:14.803">
        <p188:txBody>
          <a:bodyPr/>
          <a:lstStyle/>
          <a:p>
            <a:r>
              <a:rPr lang="en-US"/>
              <a:t>Changed pic to show thingy91 which has 2 nodes connected to i2c #2</a:t>
            </a:r>
          </a:p>
        </p188:txBody>
      </p188:reply>
    </p188:replyLst>
    <p188:txBody>
      <a:bodyPr/>
      <a:lstStyle/>
      <a:p>
        <a:r>
          <a:rPr lang="en-US"/>
          <a:t>Maybe have an example of a node present on  DK here, now it is a but non-connected</a:t>
        </a:r>
      </a:p>
    </p188:txBody>
  </p188:cm>
</p188:cmLst>
</file>

<file path=ppt/comments/modernComment_7BBF5A6E_9C5B7C5A.xml><?xml version="1.0" encoding="utf-8"?>
<p188:cmLst xmlns:a="http://schemas.openxmlformats.org/drawingml/2006/main" xmlns:r="http://schemas.openxmlformats.org/officeDocument/2006/relationships" xmlns:p188="http://schemas.microsoft.com/office/powerpoint/2018/8/main">
  <p188:cm id="{44853B12-4648-4ACC-BD64-391BD9AAFEFB}" authorId="{F06FCB8E-C19E-DE02-8BE5-DA2C46EF8297}" status="resolved" created="2022-08-03T09:06:18.154">
    <ac:deMkLst xmlns:ac="http://schemas.microsoft.com/office/drawing/2013/main/command">
      <pc:docMk xmlns:pc="http://schemas.microsoft.com/office/powerpoint/2013/main/command"/>
      <pc:sldMk xmlns:pc="http://schemas.microsoft.com/office/powerpoint/2013/main/command" cId="2623241306" sldId="2076138094"/>
      <ac:spMk id="20" creationId="{F1EA9DD3-FA84-4659-B49F-C5B925B3CDA3}"/>
    </ac:deMkLst>
    <p188:txBody>
      <a:bodyPr/>
      <a:lstStyle/>
      <a:p>
        <a:r>
          <a:rPr lang="en-US"/>
          <a:t>A lot of text, can we bulletify this?</a:t>
        </a:r>
      </a:p>
    </p188:txBody>
  </p188:cm>
</p188:cmLst>
</file>

<file path=ppt/comments/modernComment_7BBF5A70_AA4CCD91.xml><?xml version="1.0" encoding="utf-8"?>
<p188:cmLst xmlns:a="http://schemas.openxmlformats.org/drawingml/2006/main" xmlns:r="http://schemas.openxmlformats.org/officeDocument/2006/relationships" xmlns:p188="http://schemas.microsoft.com/office/powerpoint/2018/8/main">
  <p188:cm id="{DE067417-9F2B-4360-873F-FA283743E1B2}" authorId="{F06FCB8E-C19E-DE02-8BE5-DA2C46EF8297}" status="resolved" created="2022-08-03T09:08:20.281">
    <ac:deMkLst xmlns:ac="http://schemas.microsoft.com/office/drawing/2013/main/command">
      <pc:docMk xmlns:pc="http://schemas.microsoft.com/office/powerpoint/2013/main/command"/>
      <pc:sldMk xmlns:pc="http://schemas.microsoft.com/office/powerpoint/2013/main/command" cId="2857160081" sldId="2076138096"/>
      <ac:spMk id="20" creationId="{F1EA9DD3-FA84-4659-B49F-C5B925B3CDA3}"/>
    </ac:deMkLst>
    <p188:replyLst>
      <p188:reply id="{291619D3-BA8F-4BC8-8994-F0C15B91E425}" authorId="{48EF1B16-56EB-19D2-7207-BBC644B888A6}" created="2022-08-04T11:13:37.541">
        <p188:txBody>
          <a:bodyPr/>
          <a:lstStyle/>
          <a:p>
            <a:r>
              <a:rPr lang="en-US"/>
              <a:t>Not sure.. This is NCS doc issue I think</a:t>
            </a:r>
          </a:p>
        </p188:txBody>
      </p188:reply>
    </p188:replyLst>
    <p188:txBody>
      <a:bodyPr/>
      <a:lstStyle/>
      <a:p>
        <a:r>
          <a:rPr lang="en-US"/>
          <a:t>Do we ever describe how to add nodes? Not necessarily something to cover in the presentation but the trainer should know how this is done</a:t>
        </a:r>
      </a:p>
    </p188:txBody>
  </p188:cm>
</p188:cmLst>
</file>

<file path=ppt/comments/modernComment_7BBF5A71_957E7315.xml><?xml version="1.0" encoding="utf-8"?>
<p188:cmLst xmlns:a="http://schemas.openxmlformats.org/drawingml/2006/main" xmlns:r="http://schemas.openxmlformats.org/officeDocument/2006/relationships" xmlns:p188="http://schemas.microsoft.com/office/powerpoint/2018/8/main">
  <p188:cm id="{5FA52B51-EA0D-4862-8B54-68C2D3D746C7}" authorId="{F06FCB8E-C19E-DE02-8BE5-DA2C46EF8297}" status="resolved" created="2022-08-03T09:17:03.790">
    <ac:deMkLst xmlns:ac="http://schemas.microsoft.com/office/drawing/2013/main/command">
      <pc:docMk xmlns:pc="http://schemas.microsoft.com/office/powerpoint/2013/main/command"/>
      <pc:sldMk xmlns:pc="http://schemas.microsoft.com/office/powerpoint/2013/main/command" cId="2508092181" sldId="2076138097"/>
      <ac:spMk id="2" creationId="{AFC0D252-AF92-A5A9-7816-C14F2D229B37}"/>
    </ac:deMkLst>
    <p188:txBody>
      <a:bodyPr/>
      <a:lstStyle/>
      <a:p>
        <a:r>
          <a:rPr lang="en-US"/>
          <a:t>Fix this!!!!!</a:t>
        </a:r>
      </a:p>
    </p188:txBody>
  </p188:cm>
</p188:cmLst>
</file>

<file path=ppt/comments/modernComment_7BBF5A77_6ADBE3FA.xml><?xml version="1.0" encoding="utf-8"?>
<p188:cmLst xmlns:a="http://schemas.openxmlformats.org/drawingml/2006/main" xmlns:r="http://schemas.openxmlformats.org/officeDocument/2006/relationships" xmlns:p188="http://schemas.microsoft.com/office/powerpoint/2018/8/main">
  <p188:cm id="{F6EFC693-6C4C-4F9D-A8A8-D80F8F4914DB}" authorId="{F06FCB8E-C19E-DE02-8BE5-DA2C46EF8297}" status="resolved" created="2022-08-02T12:20:50.478">
    <ac:txMkLst xmlns:ac="http://schemas.microsoft.com/office/drawing/2013/main/command">
      <pc:docMk xmlns:pc="http://schemas.microsoft.com/office/powerpoint/2013/main/command"/>
      <pc:sldMk xmlns:pc="http://schemas.microsoft.com/office/powerpoint/2013/main/command" cId="1792795642" sldId="2076138103"/>
      <ac:spMk id="2" creationId="{8BDDC4F0-3ACD-41EC-9DA5-92CD968FADB5}"/>
      <ac:txMk cp="31">
        <ac:context len="261" hash="2290323754"/>
      </ac:txMk>
    </ac:txMkLst>
    <p188:pos x="3855654" y="154621"/>
    <p188:txBody>
      <a:bodyPr/>
      <a:lstStyle/>
      <a:p>
        <a:r>
          <a:rPr lang="en-US"/>
          <a:t>We shouldn't have the tool we don't recommend to use at the top! If we keep the sentence then it should be at the bottom with a "for the not recommended for new users" bladi bladi bladi</a:t>
        </a:r>
      </a:p>
    </p188:txBody>
  </p188:cm>
</p188:cmLst>
</file>

<file path=ppt/comments/modernComment_7BBF5A81_9848AD6F.xml><?xml version="1.0" encoding="utf-8"?>
<p188:cmLst xmlns:a="http://schemas.openxmlformats.org/drawingml/2006/main" xmlns:r="http://schemas.openxmlformats.org/officeDocument/2006/relationships" xmlns:p188="http://schemas.microsoft.com/office/powerpoint/2018/8/main">
  <p188:cm id="{CB8165A9-9DB9-40A2-824F-A867419E5038}" authorId="{F06FCB8E-C19E-DE02-8BE5-DA2C46EF8297}" status="resolved" created="2022-08-02T12:30:34.842">
    <ac:txMkLst xmlns:ac="http://schemas.microsoft.com/office/drawing/2013/main/command">
      <pc:docMk xmlns:pc="http://schemas.microsoft.com/office/powerpoint/2013/main/command"/>
      <pc:sldMk xmlns:pc="http://schemas.microsoft.com/office/powerpoint/2013/main/command" cId="2554899823" sldId="2076138113"/>
      <ac:spMk id="20" creationId="{C0143EE7-4FA3-A53D-6D17-D7B7EC20DB58}"/>
      <ac:txMk cp="0">
        <ac:context len="1" hash="13"/>
      </ac:txMk>
    </ac:txMkLst>
    <p188:replyLst>
      <p188:reply id="{1B4025F2-19AD-422A-A20F-49012D82EB40}" authorId="{48EF1B16-56EB-19D2-7207-BBC644B888A6}" created="2022-08-02T15:38:31.104">
        <p188:txBody>
          <a:bodyPr/>
          <a:lstStyle/>
          <a:p>
            <a:r>
              <a:rPr lang="en-US"/>
              <a:t>"do we copy files and then clone the entire SDK": Yes
"Isn't what happens here that we generate a new folder structure and clone the entire SDK and into this?" Not quite: We copy the sample folder and clode the SDK as library to the app. Descripion is reviewed by VS Code team</a:t>
            </a:r>
          </a:p>
        </p188:txBody>
      </p188:reply>
      <p188:reply id="{F037FD1C-0F6F-4B8A-9377-AD890412160D}" authorId="{F06FCB8E-C19E-DE02-8BE5-DA2C46EF8297}" created="2022-08-03T08:44:55.111">
        <p188:txBody>
          <a:bodyPr/>
          <a:lstStyle/>
          <a:p>
            <a:r>
              <a:rPr lang="en-US"/>
              <a:t>This still doesn't say where the cloned data is stored. I still think this is unclear…. </a:t>
            </a:r>
          </a:p>
        </p188:txBody>
      </p188:reply>
      <p188:reply id="{8F2839A5-3099-44C1-8A1C-B3C79DA99951}" authorId="{48EF1B16-56EB-19D2-7207-BBC644B888A6}" created="2022-08-11T06:49:59.187">
        <p188:txBody>
          <a:bodyPr/>
          <a:lstStyle/>
          <a:p>
            <a:r>
              <a:rPr lang="en-US"/>
              <a:t>Structure is like this
(my project is called peripheral_lbs_ws):
VS Code workspace_folder
 &gt;.west
 &gt;bootloader
 &gt;mbedtls
 &gt;modules
 &gt;nrf
 &gt;nrfxlib
 &gt;peripheral_lbs_ws
 &gt;test
 &gt;tools
 &gt;zephyr</a:t>
            </a:r>
          </a:p>
        </p188:txBody>
      </p188:reply>
    </p188:replyLst>
    <p188:txBody>
      <a:bodyPr/>
      <a:lstStyle/>
      <a:p>
        <a:r>
          <a:rPr lang="en-US"/>
          <a:t>This is a bit convoluted for me. For samples that are in the SDK, do we copy files and then clone the entire SDK? And "into the project" is a bit vague as we haven't introduced the concept. Isn't what happens here that we generate a new folder structure and clone the entire SDK and into this?</a:t>
        </a:r>
      </a:p>
    </p188:txBody>
  </p188:cm>
</p188:cmLst>
</file>

<file path=ppt/comments/modernComment_7BBF5A82_6414D9F5.xml><?xml version="1.0" encoding="utf-8"?>
<p188:cmLst xmlns:a="http://schemas.openxmlformats.org/drawingml/2006/main" xmlns:r="http://schemas.openxmlformats.org/officeDocument/2006/relationships" xmlns:p188="http://schemas.microsoft.com/office/powerpoint/2018/8/main">
  <p188:cm id="{361968B3-92D3-48D3-AF07-585B9EBC7603}" authorId="{F06FCB8E-C19E-DE02-8BE5-DA2C46EF8297}" status="resolved" created="2022-08-03T08:45:33.486">
    <ac:deMkLst xmlns:ac="http://schemas.microsoft.com/office/drawing/2013/main/command">
      <pc:docMk xmlns:pc="http://schemas.microsoft.com/office/powerpoint/2013/main/command"/>
      <pc:sldMk xmlns:pc="http://schemas.microsoft.com/office/powerpoint/2013/main/command" cId="1679088117" sldId="2076138064"/>
      <ac:spMk id="20" creationId="{F1EA9DD3-FA84-4659-B49F-C5B925B3CDA3}"/>
    </ac:deMkLst>
    <p188:txBody>
      <a:bodyPr/>
      <a:lstStyle/>
      <a:p>
        <a:r>
          <a:rPr lang="en-US"/>
          <a:t>And what does this mean?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3" y="0"/>
            <a:ext cx="3043343" cy="465456"/>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Plassholder for dato 2"/>
          <p:cNvSpPr>
            <a:spLocks noGrp="1"/>
          </p:cNvSpPr>
          <p:nvPr>
            <p:ph type="dt" sz="quarter" idx="1"/>
          </p:nvPr>
        </p:nvSpPr>
        <p:spPr>
          <a:xfrm>
            <a:off x="3978135" y="0"/>
            <a:ext cx="3043343" cy="465456"/>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9BE57A7B-0609-4D25-AB3C-FD0CFE7E22FC}" type="datetimeFigureOut">
              <a:rPr lang="nb-NO"/>
              <a:pPr>
                <a:defRPr/>
              </a:pPr>
              <a:t>31.10.2022</a:t>
            </a:fld>
            <a:endParaRPr lang="en-US"/>
          </a:p>
        </p:txBody>
      </p:sp>
      <p:sp>
        <p:nvSpPr>
          <p:cNvPr id="4" name="Plassholder for bunntekst 3"/>
          <p:cNvSpPr>
            <a:spLocks noGrp="1"/>
          </p:cNvSpPr>
          <p:nvPr>
            <p:ph type="ftr" sz="quarter" idx="2"/>
          </p:nvPr>
        </p:nvSpPr>
        <p:spPr>
          <a:xfrm>
            <a:off x="3" y="8842031"/>
            <a:ext cx="3043343" cy="465456"/>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Plassholder for lysbildenummer 4"/>
          <p:cNvSpPr>
            <a:spLocks noGrp="1"/>
          </p:cNvSpPr>
          <p:nvPr>
            <p:ph type="sldNum" sz="quarter" idx="3"/>
          </p:nvPr>
        </p:nvSpPr>
        <p:spPr>
          <a:xfrm>
            <a:off x="3978135" y="8842031"/>
            <a:ext cx="3043343" cy="465456"/>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FA59208D-ADE4-4C18-AD4C-40D2E8A5574D}" type="slidenum">
              <a:rPr lang="en-US"/>
              <a:pPr>
                <a:defRPr/>
              </a:pPr>
              <a:t>‹#›</a:t>
            </a:fld>
            <a:endParaRPr lang="en-US"/>
          </a:p>
        </p:txBody>
      </p:sp>
    </p:spTree>
    <p:extLst>
      <p:ext uri="{BB962C8B-B14F-4D97-AF65-F5344CB8AC3E}">
        <p14:creationId xmlns:p14="http://schemas.microsoft.com/office/powerpoint/2010/main" val="2953492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3" y="0"/>
            <a:ext cx="3043343" cy="465456"/>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Plassholder for dato 2"/>
          <p:cNvSpPr>
            <a:spLocks noGrp="1"/>
          </p:cNvSpPr>
          <p:nvPr>
            <p:ph type="dt" idx="1"/>
          </p:nvPr>
        </p:nvSpPr>
        <p:spPr>
          <a:xfrm>
            <a:off x="3978135" y="0"/>
            <a:ext cx="3043343" cy="465456"/>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8FE0C639-DE15-43E8-9D5A-E8A3A0FBCFAA}" type="datetimeFigureOut">
              <a:rPr lang="nb-NO"/>
              <a:pPr>
                <a:defRPr/>
              </a:pPr>
              <a:t>31.10.2022</a:t>
            </a:fld>
            <a:endParaRPr lang="en-US"/>
          </a:p>
        </p:txBody>
      </p:sp>
      <p:sp>
        <p:nvSpPr>
          <p:cNvPr id="4" name="Plassholder for lysbilde 3"/>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Plassholder for notater 4"/>
          <p:cNvSpPr>
            <a:spLocks noGrp="1"/>
          </p:cNvSpPr>
          <p:nvPr>
            <p:ph type="body" sz="quarter" idx="3"/>
          </p:nvPr>
        </p:nvSpPr>
        <p:spPr>
          <a:xfrm>
            <a:off x="702311" y="4421825"/>
            <a:ext cx="5618480" cy="4189095"/>
          </a:xfrm>
          <a:prstGeom prst="rect">
            <a:avLst/>
          </a:prstGeom>
        </p:spPr>
        <p:txBody>
          <a:bodyPr vert="horz" lIns="91440" tIns="45720" rIns="91440" bIns="45720" rtlCol="0"/>
          <a:lstStyle/>
          <a:p>
            <a:pPr lvl="0"/>
            <a:r>
              <a:rPr lang="nb-NO" noProof="0"/>
              <a:t>Klikk for å redigere tekststiler i malen</a:t>
            </a:r>
          </a:p>
          <a:p>
            <a:pPr lvl="1"/>
            <a:r>
              <a:rPr lang="nb-NO" noProof="0"/>
              <a:t>Andre nivå</a:t>
            </a:r>
          </a:p>
          <a:p>
            <a:pPr lvl="2"/>
            <a:r>
              <a:rPr lang="nb-NO" noProof="0"/>
              <a:t>Tredje nivå</a:t>
            </a:r>
          </a:p>
          <a:p>
            <a:pPr lvl="3"/>
            <a:r>
              <a:rPr lang="nb-NO" noProof="0"/>
              <a:t>Fjerde nivå</a:t>
            </a:r>
          </a:p>
          <a:p>
            <a:pPr lvl="4"/>
            <a:r>
              <a:rPr lang="nb-NO" noProof="0"/>
              <a:t>Femte nivå</a:t>
            </a:r>
            <a:endParaRPr lang="en-US" noProof="0"/>
          </a:p>
        </p:txBody>
      </p:sp>
      <p:sp>
        <p:nvSpPr>
          <p:cNvPr id="6" name="Plassholder for bunntekst 5"/>
          <p:cNvSpPr>
            <a:spLocks noGrp="1"/>
          </p:cNvSpPr>
          <p:nvPr>
            <p:ph type="ftr" sz="quarter" idx="4"/>
          </p:nvPr>
        </p:nvSpPr>
        <p:spPr>
          <a:xfrm>
            <a:off x="3" y="8842031"/>
            <a:ext cx="3043343" cy="465456"/>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Plassholder for lysbildenummer 6"/>
          <p:cNvSpPr>
            <a:spLocks noGrp="1"/>
          </p:cNvSpPr>
          <p:nvPr>
            <p:ph type="sldNum" sz="quarter" idx="5"/>
          </p:nvPr>
        </p:nvSpPr>
        <p:spPr>
          <a:xfrm>
            <a:off x="3978135" y="8842031"/>
            <a:ext cx="3043343" cy="465456"/>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C5315F4B-708F-42A0-B38C-D5FF05C97E69}" type="slidenum">
              <a:rPr lang="en-US"/>
              <a:pPr>
                <a:defRPr/>
              </a:pPr>
              <a:t>‹#›</a:t>
            </a:fld>
            <a:endParaRPr lang="en-US"/>
          </a:p>
        </p:txBody>
      </p:sp>
    </p:spTree>
    <p:extLst>
      <p:ext uri="{BB962C8B-B14F-4D97-AF65-F5344CB8AC3E}">
        <p14:creationId xmlns:p14="http://schemas.microsoft.com/office/powerpoint/2010/main" val="1468986495"/>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eertos.org/FAQWhat.html#WhyUseRTO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1</a:t>
            </a:fld>
            <a:endParaRPr lang="en-US"/>
          </a:p>
        </p:txBody>
      </p:sp>
    </p:spTree>
    <p:extLst>
      <p:ext uri="{BB962C8B-B14F-4D97-AF65-F5344CB8AC3E}">
        <p14:creationId xmlns:p14="http://schemas.microsoft.com/office/powerpoint/2010/main" val="184043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0"/>
              <a:t>Separation of concern</a:t>
            </a:r>
          </a:p>
          <a:p>
            <a:pPr marL="628650" lvl="1" indent="-171450">
              <a:buFont typeface="Arial" panose="020B0604020202020204" pitchFamily="34" charset="0"/>
              <a:buChar char="•"/>
            </a:pPr>
            <a:r>
              <a:rPr lang="en-US" noProof="0"/>
              <a:t>Build modular code -&gt; use same modules which provide a certain functionality in different products, certain inputs &amp; outputs</a:t>
            </a:r>
          </a:p>
          <a:p>
            <a:pPr marL="171450" lvl="0" indent="-171450">
              <a:buFont typeface="Arial" panose="020B0604020202020204" pitchFamily="34" charset="0"/>
              <a:buChar char="•"/>
            </a:pPr>
            <a:r>
              <a:rPr lang="en-US" noProof="0"/>
              <a:t>Abstract out the timing requirements via the real time scheduler</a:t>
            </a:r>
          </a:p>
          <a:p>
            <a:r>
              <a:rPr lang="en-US" noProof="0">
                <a:hlinkClick r:id="rId3"/>
              </a:rPr>
              <a:t>https://www.freertos.org/FAQWhat.html#WhyUseRTOS</a:t>
            </a:r>
            <a:endParaRPr lang="en-US" noProof="0"/>
          </a:p>
          <a:p>
            <a:pPr marL="0" indent="0">
              <a:buFont typeface="Arial" panose="020B0604020202020204" pitchFamily="34" charset="0"/>
              <a:buNone/>
            </a:pPr>
            <a:endParaRPr lang="en-US" noProof="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13</a:t>
            </a:fld>
            <a:endParaRPr lang="en-US"/>
          </a:p>
        </p:txBody>
      </p:sp>
    </p:spTree>
    <p:extLst>
      <p:ext uri="{BB962C8B-B14F-4D97-AF65-F5344CB8AC3E}">
        <p14:creationId xmlns:p14="http://schemas.microsoft.com/office/powerpoint/2010/main" val="1731812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Different tools explained in a later slide</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15</a:t>
            </a:fld>
            <a:endParaRPr lang="en-US"/>
          </a:p>
        </p:txBody>
      </p:sp>
    </p:spTree>
    <p:extLst>
      <p:ext uri="{BB962C8B-B14F-4D97-AF65-F5344CB8AC3E}">
        <p14:creationId xmlns:p14="http://schemas.microsoft.com/office/powerpoint/2010/main" val="1349961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NCS v1.4.0 adds production support for Thread on 52833 and 52840, including multiprotocol support together with Bluetooth LE</a:t>
            </a:r>
          </a:p>
          <a:p>
            <a:r>
              <a:rPr lang="en-US"/>
              <a:t>NCS v1.2.1 added nRF9160 production support</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16</a:t>
            </a:fld>
            <a:endParaRPr lang="en-US"/>
          </a:p>
        </p:txBody>
      </p:sp>
    </p:spTree>
    <p:extLst>
      <p:ext uri="{BB962C8B-B14F-4D97-AF65-F5344CB8AC3E}">
        <p14:creationId xmlns:p14="http://schemas.microsoft.com/office/powerpoint/2010/main" val="1677327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Documentation tag corresponds to same NCS tag</a:t>
            </a:r>
          </a:p>
          <a:p>
            <a:r>
              <a:rPr lang="en-US"/>
              <a:t>1.4.0 released 30.10.2020</a:t>
            </a:r>
          </a:p>
          <a:p>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17</a:t>
            </a:fld>
            <a:endParaRPr lang="en-US"/>
          </a:p>
        </p:txBody>
      </p:sp>
    </p:spTree>
    <p:extLst>
      <p:ext uri="{BB962C8B-B14F-4D97-AF65-F5344CB8AC3E}">
        <p14:creationId xmlns:p14="http://schemas.microsoft.com/office/powerpoint/2010/main" val="3658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These tools allow you to:</a:t>
            </a:r>
          </a:p>
          <a:p>
            <a:r>
              <a:rPr lang="en-US" sz="1200"/>
              <a:t>Build multiple applications,</a:t>
            </a:r>
          </a:p>
          <a:p>
            <a:r>
              <a:rPr lang="en-US" sz="1200"/>
              <a:t>for multiple boards,</a:t>
            </a:r>
          </a:p>
          <a:p>
            <a:r>
              <a:rPr lang="en-US" sz="1200"/>
              <a:t>from one code base,</a:t>
            </a:r>
          </a:p>
          <a:p>
            <a:r>
              <a:rPr lang="en-US" sz="1200"/>
              <a:t>without porting / changing any program code</a:t>
            </a:r>
          </a:p>
          <a:p>
            <a:endParaRPr lang="en-US" sz="1200"/>
          </a:p>
          <a:p>
            <a:r>
              <a:rPr lang="en-US" sz="1200"/>
              <a:t>One application may require GPS functionality, another would require Bluetooth LE or Thread/Zigbee</a:t>
            </a:r>
          </a:p>
          <a:p>
            <a:r>
              <a:rPr lang="en-US" sz="1200"/>
              <a:t>Dts used to configure gpio mapping, etc.</a:t>
            </a:r>
          </a:p>
          <a:p>
            <a:endParaRPr lang="en-US" sz="1200"/>
          </a:p>
          <a:p>
            <a:r>
              <a:rPr lang="en-US" sz="1200"/>
              <a:t>West.yml file includes commits of the different repos to point to</a:t>
            </a:r>
          </a:p>
          <a:p>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18</a:t>
            </a:fld>
            <a:endParaRPr lang="en-US"/>
          </a:p>
        </p:txBody>
      </p:sp>
    </p:spTree>
    <p:extLst>
      <p:ext uri="{BB962C8B-B14F-4D97-AF65-F5344CB8AC3E}">
        <p14:creationId xmlns:p14="http://schemas.microsoft.com/office/powerpoint/2010/main" val="2260023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in v1.0.0 branch, to update to v1.1.0, all you have to do is open a command prompt window inside the nrf folder, then type git checkout v1.1.0 and then run a west update.</a:t>
            </a:r>
          </a:p>
          <a:p>
            <a:r>
              <a:rPr lang="en-US"/>
              <a:t>This then updates the respective other repositories to the correct commit (i.e. nrfxlib, zephyr, MCUBoot)</a:t>
            </a:r>
            <a:endParaRPr lang="nb-NO"/>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19</a:t>
            </a:fld>
            <a:endParaRPr lang="en-US"/>
          </a:p>
        </p:txBody>
      </p:sp>
    </p:spTree>
    <p:extLst>
      <p:ext uri="{BB962C8B-B14F-4D97-AF65-F5344CB8AC3E}">
        <p14:creationId xmlns:p14="http://schemas.microsoft.com/office/powerpoint/2010/main" val="293575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in v1.0.0 branch, to update to v1.1.0, all you have to do is open a command prompt window inside the nrf folder, then type git checkout v1.1.0 and then run a west update.</a:t>
            </a:r>
          </a:p>
          <a:p>
            <a:r>
              <a:rPr lang="en-US"/>
              <a:t>This then updates the respective other repositories to the correct commit (i.e. nrfxlib, zephyr, MCUBoot)</a:t>
            </a:r>
            <a:endParaRPr lang="nb-NO"/>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20</a:t>
            </a:fld>
            <a:endParaRPr lang="en-US"/>
          </a:p>
        </p:txBody>
      </p:sp>
    </p:spTree>
    <p:extLst>
      <p:ext uri="{BB962C8B-B14F-4D97-AF65-F5344CB8AC3E}">
        <p14:creationId xmlns:p14="http://schemas.microsoft.com/office/powerpoint/2010/main" val="20379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Kconfig files are part of all External and Nordic repository source code</a:t>
            </a:r>
          </a:p>
          <a:p>
            <a:endParaRPr lang="en-US"/>
          </a:p>
          <a:p>
            <a:r>
              <a:rPr lang="en-US"/>
              <a:t>Info found from here: https://devzone.nordicsemi.com/nordic/cellular-iot-guides/b/getting-started-cellular/posts/nrf-connect-sdk-tutorial</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21</a:t>
            </a:fld>
            <a:endParaRPr lang="en-US"/>
          </a:p>
        </p:txBody>
      </p:sp>
    </p:spTree>
    <p:extLst>
      <p:ext uri="{BB962C8B-B14F-4D97-AF65-F5344CB8AC3E}">
        <p14:creationId xmlns:p14="http://schemas.microsoft.com/office/powerpoint/2010/main" val="2931131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Kconfig files are part of all External and Nordic repository source code</a:t>
            </a:r>
          </a:p>
          <a:p>
            <a:endParaRPr lang="en-US"/>
          </a:p>
          <a:p>
            <a:r>
              <a:rPr lang="en-US"/>
              <a:t>Info found from here: https://devzone.nordicsemi.com/nordic/cellular-iot-guides/b/getting-started-cellular/posts/nrf-connect-sdk-tutorial</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22</a:t>
            </a:fld>
            <a:endParaRPr lang="en-US"/>
          </a:p>
        </p:txBody>
      </p:sp>
    </p:spTree>
    <p:extLst>
      <p:ext uri="{BB962C8B-B14F-4D97-AF65-F5344CB8AC3E}">
        <p14:creationId xmlns:p14="http://schemas.microsoft.com/office/powerpoint/2010/main" val="3368346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Incremental builds: not much has changed between the two builds</a:t>
            </a:r>
          </a:p>
          <a:p>
            <a:r>
              <a:rPr lang="en-US"/>
              <a:t>Ninja used in Google Chrome &amp; Android development</a:t>
            </a:r>
          </a:p>
          <a:p>
            <a:endParaRPr lang="en-US"/>
          </a:p>
          <a:p>
            <a:r>
              <a:rPr lang="en-US"/>
              <a:t>https://en.wikipedia.org/wiki/Ninja_(build_system)</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23</a:t>
            </a:fld>
            <a:endParaRPr lang="en-US"/>
          </a:p>
        </p:txBody>
      </p:sp>
    </p:spTree>
    <p:extLst>
      <p:ext uri="{BB962C8B-B14F-4D97-AF65-F5344CB8AC3E}">
        <p14:creationId xmlns:p14="http://schemas.microsoft.com/office/powerpoint/2010/main" val="329240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 support for 52 Series in v1.3.0 tag</a:t>
            </a:r>
          </a:p>
          <a:p>
            <a:r>
              <a:rPr lang="en-US"/>
              <a:t>Bluetooth Host is now Bluetooth Core Specification v5.1 qualified after NCS v1.3.1</a:t>
            </a:r>
          </a:p>
          <a:p>
            <a:r>
              <a:rPr lang="en-US"/>
              <a:t>SoftDevice controller (in sdk-nrfxlib) is now Bluetooth Core Specification v5.2 qualified.</a:t>
            </a:r>
          </a:p>
          <a:p>
            <a:endParaRPr lang="nb-NO" b="1"/>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4</a:t>
            </a:fld>
            <a:endParaRPr lang="en-US"/>
          </a:p>
        </p:txBody>
      </p:sp>
    </p:spTree>
    <p:extLst>
      <p:ext uri="{BB962C8B-B14F-4D97-AF65-F5344CB8AC3E}">
        <p14:creationId xmlns:p14="http://schemas.microsoft.com/office/powerpoint/2010/main" val="967139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Zephyr provides backward compatible APIs for two releases of Zephyr</a:t>
            </a:r>
          </a:p>
          <a:p>
            <a:r>
              <a:rPr lang="en-US" noProof="0"/>
              <a:t>Use git for configuration management and easy code migration between different version of NCS</a:t>
            </a:r>
          </a:p>
          <a:p>
            <a:r>
              <a:rPr lang="en-US" noProof="0"/>
              <a:t>Do upmerges with git</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24</a:t>
            </a:fld>
            <a:endParaRPr lang="en-US"/>
          </a:p>
        </p:txBody>
      </p:sp>
    </p:spTree>
    <p:extLst>
      <p:ext uri="{BB962C8B-B14F-4D97-AF65-F5344CB8AC3E}">
        <p14:creationId xmlns:p14="http://schemas.microsoft.com/office/powerpoint/2010/main" val="1660644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25</a:t>
            </a:fld>
            <a:endParaRPr lang="en-US"/>
          </a:p>
        </p:txBody>
      </p:sp>
    </p:spTree>
    <p:extLst>
      <p:ext uri="{BB962C8B-B14F-4D97-AF65-F5344CB8AC3E}">
        <p14:creationId xmlns:p14="http://schemas.microsoft.com/office/powerpoint/2010/main" val="3583946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endParaRPr lang="en-US"/>
          </a:p>
          <a:p>
            <a:pPr marL="0" marR="0" lvl="0" indent="0" algn="l" defTabSz="457200" rtl="0" eaLnBrk="1" fontAlgn="base" latinLnBrk="0" hangingPunct="1">
              <a:lnSpc>
                <a:spcPct val="100000"/>
              </a:lnSpc>
              <a:spcBef>
                <a:spcPct val="30000"/>
              </a:spcBef>
              <a:spcAft>
                <a:spcPct val="0"/>
              </a:spcAft>
              <a:buClrTx/>
              <a:buSzTx/>
              <a:buFontTx/>
              <a:buNone/>
              <a:tabLst/>
              <a:defRPr/>
            </a:pPr>
            <a:endParaRPr lang="en-US"/>
          </a:p>
          <a:p>
            <a:r>
              <a:rPr lang="en-US"/>
              <a:t> </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26</a:t>
            </a:fld>
            <a:endParaRPr lang="en-US"/>
          </a:p>
        </p:txBody>
      </p:sp>
    </p:spTree>
    <p:extLst>
      <p:ext uri="{BB962C8B-B14F-4D97-AF65-F5344CB8AC3E}">
        <p14:creationId xmlns:p14="http://schemas.microsoft.com/office/powerpoint/2010/main" val="3112071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a:t>Interoperability very important for industries such as bike sharing and wearables, our 40% market share in Bluetooth LE speaks volumes</a:t>
            </a:r>
          </a:p>
          <a:p>
            <a:r>
              <a:rPr lang="en-US" b="0" noProof="0"/>
              <a:t>LL and PHY are part of the Bluetooth LE Controller (SD Controller), SoftDevice API to L2CAP are part of SoftDevice Controller</a:t>
            </a:r>
          </a:p>
          <a:p>
            <a:endParaRPr lang="en-US" b="0" noProof="0"/>
          </a:p>
          <a:p>
            <a:r>
              <a:rPr lang="en-US" b="0" noProof="0"/>
              <a:t>LL controls radio timing and helps with throughput and stability</a:t>
            </a:r>
          </a:p>
          <a:p>
            <a:endParaRPr lang="en-US" noProof="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28</a:t>
            </a:fld>
            <a:endParaRPr lang="en-US"/>
          </a:p>
        </p:txBody>
      </p:sp>
    </p:spTree>
    <p:extLst>
      <p:ext uri="{BB962C8B-B14F-4D97-AF65-F5344CB8AC3E}">
        <p14:creationId xmlns:p14="http://schemas.microsoft.com/office/powerpoint/2010/main" val="1012998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l-PL" b="0"/>
              <a:t>Let’s start with Bluetooth.</a:t>
            </a:r>
          </a:p>
          <a:p>
            <a:pPr marL="171450" indent="-171450">
              <a:buFont typeface="Arial" panose="020B0604020202020204" pitchFamily="34" charset="0"/>
              <a:buChar char="•"/>
            </a:pPr>
            <a:endParaRPr lang="pl-PL" b="0"/>
          </a:p>
          <a:p>
            <a:pPr marL="171450" indent="-171450">
              <a:buFont typeface="Arial" panose="020B0604020202020204" pitchFamily="34" charset="0"/>
              <a:buChar char="•"/>
            </a:pPr>
            <a:r>
              <a:rPr lang="en-US" b="0"/>
              <a:t>When you develop a Bluetooth Low Energy (LE) application, you must include a Bluetooth LE Controller. A Bluetooth LE Controller is the layer of the Bluetooth stack that handles the physical layer packets and all associated timing. It implements the Link Layer, which is the low-level, real-time protocol that controls the Bluetooth LE communication.</a:t>
            </a:r>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0"/>
              <a:t>The nRF Connect SDK contains two implementations of a Bluetooth LE Controller:</a:t>
            </a:r>
            <a:r>
              <a:rPr lang="pl-PL" b="0"/>
              <a:t> the </a:t>
            </a:r>
            <a:r>
              <a:rPr lang="en-US" b="0"/>
              <a:t>SoftDevice Controller</a:t>
            </a:r>
            <a:r>
              <a:rPr lang="pl-PL" b="0"/>
              <a:t> and </a:t>
            </a:r>
            <a:r>
              <a:rPr lang="en-US" b="0"/>
              <a:t>Zephyr Bluetooth LE Controller</a:t>
            </a:r>
            <a:r>
              <a:rPr lang="pl-PL" b="0"/>
              <a:t>. In previous releases of NCS Nordic’s Bluetooth LE Controller was called </a:t>
            </a:r>
            <a:r>
              <a:rPr lang="en-US" sz="1200"/>
              <a:t>nRF Bluetooth LE Controller</a:t>
            </a:r>
            <a:r>
              <a:rPr lang="pl-PL" sz="1200"/>
              <a:t> and now is renamed to SoftDevice Controller. </a:t>
            </a:r>
            <a:r>
              <a:rPr lang="en-US" b="0"/>
              <a:t>It is possible to select either Bluetooth LE Controller for application development</a:t>
            </a:r>
            <a:r>
              <a:rPr lang="pl-PL" b="0"/>
              <a:t>, however t</a:t>
            </a:r>
            <a:r>
              <a:rPr lang="en-US" b="0"/>
              <a:t>he SoftDevice Controller </a:t>
            </a:r>
            <a:r>
              <a:rPr lang="pl-PL" b="0"/>
              <a:t>is </a:t>
            </a:r>
            <a:r>
              <a:rPr lang="en-US" sz="1200"/>
              <a:t>now the default Controller for Bluetooth sample</a:t>
            </a:r>
            <a:r>
              <a:rPr lang="pl-PL" sz="1200" b="0"/>
              <a:t>s.</a:t>
            </a:r>
            <a:endParaRPr lang="nb-NO" b="0"/>
          </a:p>
          <a:p>
            <a:pPr marL="0" indent="0">
              <a:buFont typeface="Arial" panose="020B0604020202020204" pitchFamily="34" charset="0"/>
              <a:buNone/>
            </a:pPr>
            <a:endParaRPr lang="pl-PL" b="0"/>
          </a:p>
          <a:p>
            <a:pPr marL="171450" indent="-171450">
              <a:buFont typeface="Arial" panose="020B0604020202020204" pitchFamily="34" charset="0"/>
              <a:buChar char="•"/>
            </a:pPr>
            <a:r>
              <a:rPr lang="pl-PL" b="0"/>
              <a:t>So why to use t</a:t>
            </a:r>
            <a:r>
              <a:rPr lang="en-US" b="0"/>
              <a:t>he SoftDevice Controller</a:t>
            </a:r>
            <a:r>
              <a:rPr lang="pl-PL" b="0"/>
              <a:t>? </a:t>
            </a:r>
          </a:p>
          <a:p>
            <a:pPr marL="171450" marR="0" lvl="0" indent="-171450" algn="l" defTabSz="4572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pl-PL" b="0" i="0">
                <a:solidFill>
                  <a:srgbClr val="404040"/>
                </a:solidFill>
                <a:effectLst/>
                <a:latin typeface="Lato"/>
              </a:rPr>
              <a:t>Firstly t</a:t>
            </a:r>
            <a:r>
              <a:rPr lang="en-US" b="0"/>
              <a:t>he SoftDevice Controller provides the same implementation of the Link Layer that is available as part of Nordic Semiconductor’s SoftDevices. </a:t>
            </a:r>
            <a:r>
              <a:rPr lang="pl-PL" b="0"/>
              <a:t>The main reason behind the name change was to emphasise that fact. This link layer has been used in hundreds of milions of products available on the market and as a result ensures great interoperability.</a:t>
            </a:r>
            <a:endParaRPr lang="pl-PL" b="0" i="0">
              <a:solidFill>
                <a:srgbClr val="404040"/>
              </a:solidFill>
              <a:effectLst/>
              <a:latin typeface="Lato"/>
            </a:endParaRPr>
          </a:p>
          <a:p>
            <a:pPr marL="171450" indent="-171450">
              <a:buFont typeface="Arial" panose="020B0604020202020204" pitchFamily="34" charset="0"/>
              <a:buChar char="•"/>
            </a:pPr>
            <a:r>
              <a:rPr lang="pl-PL" b="0"/>
              <a:t>Secondly, t</a:t>
            </a:r>
            <a:r>
              <a:rPr lang="en-US" b="0"/>
              <a:t>he SoftDevice Controller </a:t>
            </a:r>
            <a:r>
              <a:rPr lang="pl-PL" b="0" i="0">
                <a:solidFill>
                  <a:srgbClr val="404040"/>
                </a:solidFill>
                <a:effectLst/>
                <a:latin typeface="Lato"/>
              </a:rPr>
              <a:t> </a:t>
            </a:r>
            <a:r>
              <a:rPr lang="en-US" b="0" i="0">
                <a:solidFill>
                  <a:srgbClr val="404040"/>
                </a:solidFill>
                <a:effectLst/>
                <a:latin typeface="Lato"/>
              </a:rPr>
              <a:t>supports an extensive standard feature set from the Bluetooth 5.2 specification and a number of extensions for high-performance applications like Low Latency Packet mode</a:t>
            </a:r>
            <a:r>
              <a:rPr lang="pl-PL" b="0" i="0">
                <a:solidFill>
                  <a:srgbClr val="404040"/>
                </a:solidFill>
                <a:effectLst/>
                <a:latin typeface="Lato"/>
              </a:rPr>
              <a:t> not available in </a:t>
            </a:r>
            <a:r>
              <a:rPr lang="en-US" b="0"/>
              <a:t>Zephyr Bluetooth LE Controller</a:t>
            </a:r>
            <a:r>
              <a:rPr lang="pl-PL" b="0"/>
              <a:t>.</a:t>
            </a:r>
            <a:endParaRPr lang="pl-PL" b="0" i="0">
              <a:solidFill>
                <a:srgbClr val="404040"/>
              </a:solidFill>
              <a:effectLst/>
              <a:latin typeface="Lato"/>
            </a:endParaRP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29</a:t>
            </a:fld>
            <a:endParaRPr lang="en-US"/>
          </a:p>
        </p:txBody>
      </p:sp>
    </p:spTree>
    <p:extLst>
      <p:ext uri="{BB962C8B-B14F-4D97-AF65-F5344CB8AC3E}">
        <p14:creationId xmlns:p14="http://schemas.microsoft.com/office/powerpoint/2010/main" val="496406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30</a:t>
            </a:fld>
            <a:endParaRPr lang="en-US"/>
          </a:p>
        </p:txBody>
      </p:sp>
    </p:spTree>
    <p:extLst>
      <p:ext uri="{BB962C8B-B14F-4D97-AF65-F5344CB8AC3E}">
        <p14:creationId xmlns:p14="http://schemas.microsoft.com/office/powerpoint/2010/main" val="184043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Newer versions will be phased in as they stabilize. This phase-in policy and the currently will be added to the nRF Connect documentation in the near future</a:t>
            </a:r>
          </a:p>
          <a:p>
            <a:r>
              <a:rPr lang="en-US"/>
              <a:t>nRF Command line tools has a slightly wider offering of supported platforms</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32</a:t>
            </a:fld>
            <a:endParaRPr lang="en-US"/>
          </a:p>
        </p:txBody>
      </p:sp>
    </p:spTree>
    <p:extLst>
      <p:ext uri="{BB962C8B-B14F-4D97-AF65-F5344CB8AC3E}">
        <p14:creationId xmlns:p14="http://schemas.microsoft.com/office/powerpoint/2010/main" val="3052061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noProof="0"/>
              <a:t>Toolchain manager is available for nRF Connect SDK 2.0 onwards</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noProof="0"/>
              <a:t>Power Profiles must be used with Power Profiler Kit (PPK) or PPK2 </a:t>
            </a:r>
          </a:p>
          <a:p>
            <a:endParaRPr lang="en-US" noProof="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33</a:t>
            </a:fld>
            <a:endParaRPr lang="en-US"/>
          </a:p>
        </p:txBody>
      </p:sp>
    </p:spTree>
    <p:extLst>
      <p:ext uri="{BB962C8B-B14F-4D97-AF65-F5344CB8AC3E}">
        <p14:creationId xmlns:p14="http://schemas.microsoft.com/office/powerpoint/2010/main" val="2755994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Bluetooth Low Energy only support features from SoftDevice ~4year back, </a:t>
            </a:r>
          </a:p>
          <a:p>
            <a:r>
              <a:rPr lang="en-US" noProof="0"/>
              <a:t>All apps require a devkit or dongle, refer to doc for required kit pr app</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noProof="0"/>
              <a:t>Bluetooth Shell in zephyr is an embedded alternative supporting later features</a:t>
            </a:r>
          </a:p>
          <a:p>
            <a:endParaRPr lang="en-US" noProof="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34</a:t>
            </a:fld>
            <a:endParaRPr lang="en-US"/>
          </a:p>
        </p:txBody>
      </p:sp>
    </p:spTree>
    <p:extLst>
      <p:ext uri="{BB962C8B-B14F-4D97-AF65-F5344CB8AC3E}">
        <p14:creationId xmlns:p14="http://schemas.microsoft.com/office/powerpoint/2010/main" val="1052121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Trace Collector V2 preview is in the process of replacing Trace Collector AND LTE Link Monitor, Trace Collector V2 preview will be renamed to Cellular Monitor once this is completed</a:t>
            </a:r>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35</a:t>
            </a:fld>
            <a:endParaRPr lang="en-US"/>
          </a:p>
        </p:txBody>
      </p:sp>
    </p:spTree>
    <p:extLst>
      <p:ext uri="{BB962C8B-B14F-4D97-AF65-F5344CB8AC3E}">
        <p14:creationId xmlns:p14="http://schemas.microsoft.com/office/powerpoint/2010/main" val="138628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Blue is Nordic SW, purple is Zephyr SW, board configurations contain some open source SW such as dtsi (device tree)</a:t>
            </a:r>
          </a:p>
          <a:p>
            <a:pPr marL="171450" indent="-171450">
              <a:buFont typeface="Arial" panose="020B0604020202020204" pitchFamily="34" charset="0"/>
              <a:buChar char="•"/>
            </a:pPr>
            <a:endParaRPr lang="en-US"/>
          </a:p>
          <a:p>
            <a:pPr marL="171450" marR="0" lvl="0" indent="-171450" algn="l" defTabSz="4572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t>Why do we have 4 repositories, clean way of code separation, changes to the Zephyr project repo do not affect the Nordic Zephyr repo</a:t>
            </a:r>
          </a:p>
          <a:p>
            <a:pPr marL="628650" lvl="1" indent="-171450">
              <a:buFont typeface="Arial" panose="020B0604020202020204" pitchFamily="34" charset="0"/>
              <a:buChar char="•"/>
            </a:pPr>
            <a:r>
              <a:rPr lang="en-US"/>
              <a:t>nrfxlib contains RTOS independent libraries and modules (BSDLib, Crypto, NFC)</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171450" indent="-171450">
              <a:buFont typeface="Arial" panose="020B0604020202020204" pitchFamily="34" charset="0"/>
              <a:buChar char="•"/>
            </a:pPr>
            <a:r>
              <a:rPr lang="en-US"/>
              <a:t>Figure</a:t>
            </a:r>
          </a:p>
          <a:p>
            <a:pPr marL="628650" lvl="1" indent="-171450">
              <a:buFont typeface="Arial" panose="020B0604020202020204" pitchFamily="34" charset="0"/>
              <a:buChar char="•"/>
            </a:pPr>
            <a:r>
              <a:rPr lang="en-US"/>
              <a:t>Connectivity includes things like protocols (Thread, Zigbee)</a:t>
            </a:r>
          </a:p>
          <a:p>
            <a:pPr marL="628650" lvl="1" indent="-171450">
              <a:buFont typeface="Arial" panose="020B0604020202020204" pitchFamily="34" charset="0"/>
              <a:buChar char="•"/>
            </a:pPr>
            <a:r>
              <a:rPr lang="en-US"/>
              <a:t>Middleware could be a customer’s custom code, Bluetooth Host layers, TLS, UDP, TCP, bootloader, power management, etc.</a:t>
            </a:r>
          </a:p>
          <a:p>
            <a:pPr marL="628650" marR="0" lvl="1" indent="-171450" algn="l" defTabSz="4572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t>Wireless stacks includes the LTE Layers 1, 2 and 3, Bluetooth LE Link Layer</a:t>
            </a:r>
          </a:p>
          <a:p>
            <a:pPr marL="1085850" marR="0" lvl="2" indent="-171450" algn="l" defTabSz="4572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1"/>
              <a:t>SoftDevice Controller (LL plus PHY) has been ported over to NCS</a:t>
            </a:r>
          </a:p>
          <a:p>
            <a:pPr marL="1085850" marR="0" lvl="2" indent="-171450" algn="l" defTabSz="4572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t>Ensures same best in class SoftDevice performance on Bluetooth LE also available in NCS</a:t>
            </a:r>
          </a:p>
          <a:p>
            <a:pPr marL="628650" lvl="1" indent="-171450">
              <a:buFont typeface="Arial" panose="020B0604020202020204" pitchFamily="34" charset="0"/>
              <a:buChar char="•"/>
            </a:pPr>
            <a:r>
              <a:rPr lang="en-US"/>
              <a:t>Board configuration includes items such as radio PHY layer, different board specific files for setting up GPIO mapping (dts), etc.</a:t>
            </a:r>
            <a:endParaRPr lang="nb-NO"/>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5</a:t>
            </a:fld>
            <a:endParaRPr lang="en-US"/>
          </a:p>
        </p:txBody>
      </p:sp>
    </p:spTree>
    <p:extLst>
      <p:ext uri="{BB962C8B-B14F-4D97-AF65-F5344CB8AC3E}">
        <p14:creationId xmlns:p14="http://schemas.microsoft.com/office/powerpoint/2010/main" val="1494277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noProof="0"/>
              <a:t>Does not require admin rights except installer for USB drivers that might required this</a:t>
            </a:r>
          </a:p>
          <a:p>
            <a:r>
              <a:rPr lang="en-US" noProof="0"/>
              <a:t>Manual installation can be done using the nRF Connect SDK /zephyr getting started</a:t>
            </a:r>
          </a:p>
          <a:p>
            <a:r>
              <a:rPr lang="en-US" noProof="0"/>
              <a:t>documentation</a:t>
            </a:r>
            <a:endParaRPr lang="nb-NO"/>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36</a:t>
            </a:fld>
            <a:endParaRPr lang="en-US"/>
          </a:p>
        </p:txBody>
      </p:sp>
    </p:spTree>
    <p:extLst>
      <p:ext uri="{BB962C8B-B14F-4D97-AF65-F5344CB8AC3E}">
        <p14:creationId xmlns:p14="http://schemas.microsoft.com/office/powerpoint/2010/main" val="1280364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a:t>Segger Embedded Studio is </a:t>
            </a:r>
            <a:r>
              <a:rPr lang="en-US" b="1"/>
              <a:t>not</a:t>
            </a:r>
            <a:r>
              <a:rPr lang="en-US"/>
              <a:t> recommended for new designs</a:t>
            </a:r>
          </a:p>
          <a:p>
            <a:r>
              <a:rPr lang="en-US" noProof="0"/>
              <a:t>Designs started in Segger Embedded Studio can be opened in VS Code for continued work</a:t>
            </a:r>
          </a:p>
          <a:p>
            <a:r>
              <a:rPr lang="en-US" noProof="0"/>
              <a:t>Manual installation can be done using the nRF Connect SDK /zephyr getting started documentation</a:t>
            </a:r>
          </a:p>
          <a:p>
            <a:endParaRPr lang="en-US" noProof="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37</a:t>
            </a:fld>
            <a:endParaRPr lang="en-US"/>
          </a:p>
        </p:txBody>
      </p:sp>
    </p:spTree>
    <p:extLst>
      <p:ext uri="{BB962C8B-B14F-4D97-AF65-F5344CB8AC3E}">
        <p14:creationId xmlns:p14="http://schemas.microsoft.com/office/powerpoint/2010/main" val="21272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38</a:t>
            </a:fld>
            <a:endParaRPr lang="en-US"/>
          </a:p>
        </p:txBody>
      </p:sp>
    </p:spTree>
    <p:extLst>
      <p:ext uri="{BB962C8B-B14F-4D97-AF65-F5344CB8AC3E}">
        <p14:creationId xmlns:p14="http://schemas.microsoft.com/office/powerpoint/2010/main" val="3467492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Kconfig files are part of all External and Nordic repository source code</a:t>
            </a:r>
          </a:p>
          <a:p>
            <a:r>
              <a:rPr lang="en-US"/>
              <a:t>Info found from here: https://devzone.nordicsemi.com/nordic/cellular-iot-guides/b/getting-started-cellular/posts/nrf-connect-sdk-tutorial</a:t>
            </a:r>
          </a:p>
          <a:p>
            <a:endParaRPr lang="en-US"/>
          </a:p>
          <a:p>
            <a:r>
              <a:rPr lang="en-US"/>
              <a:t>Ninja is faster on incremental builds: not much has changed between the two builds, requires Cmake to generate build files</a:t>
            </a:r>
          </a:p>
          <a:p>
            <a:r>
              <a:rPr lang="en-US"/>
              <a:t>Ninja is used in Google Chrome &amp; Android development</a:t>
            </a:r>
          </a:p>
          <a:p>
            <a:endParaRPr lang="en-US"/>
          </a:p>
          <a:p>
            <a:r>
              <a:rPr lang="en-US"/>
              <a:t>https://en.wikipedia.org/wiki/Ninja_(build_system)</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39</a:t>
            </a:fld>
            <a:endParaRPr lang="en-US"/>
          </a:p>
        </p:txBody>
      </p:sp>
    </p:spTree>
    <p:extLst>
      <p:ext uri="{BB962C8B-B14F-4D97-AF65-F5344CB8AC3E}">
        <p14:creationId xmlns:p14="http://schemas.microsoft.com/office/powerpoint/2010/main" val="2931131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VS Code can be launched directly from your desktop/system and does </a:t>
            </a:r>
            <a:r>
              <a:rPr lang="en-US" b="1"/>
              <a:t>not</a:t>
            </a:r>
            <a:r>
              <a:rPr lang="en-US"/>
              <a:t> require to be launched from the Toolchain Manager like Segger Embedded Studio does</a:t>
            </a:r>
          </a:p>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a:p>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nRF Connect for VS Code is the IDE supported by Nordic for nRF Connect SDK 2.0.0 onwards</a:t>
            </a:r>
          </a:p>
          <a:p>
            <a:pPr marL="0" indent="0">
              <a:buFont typeface="Arial" panose="020B0604020202020204" pitchFamily="34" charset="0"/>
              <a:buNone/>
            </a:pPr>
            <a:r>
              <a:rPr lang="en-US"/>
              <a:t>Segger Embedded Studio is also supported for nRF Connect SDK 1.x versions</a:t>
            </a:r>
          </a:p>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Segger Embedded Studio is still the preferred (free of charge) IDE for nRF5 SDK and will be supported </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40</a:t>
            </a:fld>
            <a:endParaRPr lang="en-US"/>
          </a:p>
        </p:txBody>
      </p:sp>
    </p:spTree>
    <p:extLst>
      <p:ext uri="{BB962C8B-B14F-4D97-AF65-F5344CB8AC3E}">
        <p14:creationId xmlns:p14="http://schemas.microsoft.com/office/powerpoint/2010/main" val="3583946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41</a:t>
            </a:fld>
            <a:endParaRPr lang="en-US"/>
          </a:p>
        </p:txBody>
      </p:sp>
    </p:spTree>
    <p:extLst>
      <p:ext uri="{BB962C8B-B14F-4D97-AF65-F5344CB8AC3E}">
        <p14:creationId xmlns:p14="http://schemas.microsoft.com/office/powerpoint/2010/main" val="2890842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We will use a “freestanding” sample in the rest of this presentation</a:t>
            </a:r>
          </a:p>
          <a:p>
            <a:pPr marL="0" indent="0">
              <a:buFont typeface="Arial" panose="020B0604020202020204" pitchFamily="34" charset="0"/>
              <a:buNone/>
            </a:pPr>
            <a:r>
              <a:rPr lang="en-US"/>
              <a:t>Dir structure for workspace application shown</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42</a:t>
            </a:fld>
            <a:endParaRPr lang="en-US"/>
          </a:p>
        </p:txBody>
      </p:sp>
    </p:spTree>
    <p:extLst>
      <p:ext uri="{BB962C8B-B14F-4D97-AF65-F5344CB8AC3E}">
        <p14:creationId xmlns:p14="http://schemas.microsoft.com/office/powerpoint/2010/main" val="5325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r>
              <a:rPr lang="en-US"/>
              <a:t>SDK and Toolchain version may be changed later in the quick setup</a:t>
            </a:r>
          </a:p>
          <a:p>
            <a:pPr marL="0" indent="0">
              <a:buFont typeface="Arial" panose="020B0604020202020204" pitchFamily="34" charset="0"/>
              <a:buNone/>
            </a:pPr>
            <a:r>
              <a:rPr lang="en-US"/>
              <a:t>If you have set up an SDK and Toolchain version in your VS Code workspace the version cannot be change in this view; you must the change it in the Quick Setup</a:t>
            </a:r>
          </a:p>
          <a:p>
            <a:pPr marL="0" indent="0">
              <a:buFont typeface="Arial" panose="020B0604020202020204" pitchFamily="34" charset="0"/>
              <a:buNone/>
            </a:pPr>
            <a:r>
              <a:rPr lang="en-US"/>
              <a:t>Typically you set the toolchain version to the same as the SDK version</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43</a:t>
            </a:fld>
            <a:endParaRPr lang="en-US"/>
          </a:p>
        </p:txBody>
      </p:sp>
    </p:spTree>
    <p:extLst>
      <p:ext uri="{BB962C8B-B14F-4D97-AF65-F5344CB8AC3E}">
        <p14:creationId xmlns:p14="http://schemas.microsoft.com/office/powerpoint/2010/main" val="2428441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44</a:t>
            </a:fld>
            <a:endParaRPr lang="en-US"/>
          </a:p>
        </p:txBody>
      </p:sp>
    </p:spTree>
    <p:extLst>
      <p:ext uri="{BB962C8B-B14F-4D97-AF65-F5344CB8AC3E}">
        <p14:creationId xmlns:p14="http://schemas.microsoft.com/office/powerpoint/2010/main" val="1850932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You may configure many configurations for each app, for instance “debug” and “release”</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45</a:t>
            </a:fld>
            <a:endParaRPr lang="en-US"/>
          </a:p>
        </p:txBody>
      </p:sp>
    </p:spTree>
    <p:extLst>
      <p:ext uri="{BB962C8B-B14F-4D97-AF65-F5344CB8AC3E}">
        <p14:creationId xmlns:p14="http://schemas.microsoft.com/office/powerpoint/2010/main" val="3479285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Blue is Nordic SW, purple is Zephyr SW, board configurations contain some open source SW such as dtsi (device tree)</a:t>
            </a:r>
          </a:p>
          <a:p>
            <a:pPr marL="171450" indent="-171450">
              <a:buFont typeface="Arial" panose="020B0604020202020204" pitchFamily="34" charset="0"/>
              <a:buChar char="•"/>
            </a:pPr>
            <a:endParaRPr lang="en-US"/>
          </a:p>
          <a:p>
            <a:pPr marL="171450" marR="0" lvl="0" indent="-171450" algn="l" defTabSz="4572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t>Why do we have 4 repositories, clean way of code separation, changes to the Zephyr project repo do not affect the Nordic Zephyr repo</a:t>
            </a:r>
          </a:p>
          <a:p>
            <a:pPr marL="628650" lvl="1" indent="-171450">
              <a:buFont typeface="Arial" panose="020B0604020202020204" pitchFamily="34" charset="0"/>
              <a:buChar char="•"/>
            </a:pPr>
            <a:r>
              <a:rPr lang="en-US"/>
              <a:t>nrfxlib contains RTOS independent libraries and modules (BSDLib, Crypto, NFC)</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171450" indent="-171450">
              <a:buFont typeface="Arial" panose="020B0604020202020204" pitchFamily="34" charset="0"/>
              <a:buChar char="•"/>
            </a:pPr>
            <a:r>
              <a:rPr lang="en-US"/>
              <a:t>Figure</a:t>
            </a:r>
          </a:p>
          <a:p>
            <a:pPr marL="628650" lvl="1" indent="-171450">
              <a:buFont typeface="Arial" panose="020B0604020202020204" pitchFamily="34" charset="0"/>
              <a:buChar char="•"/>
            </a:pPr>
            <a:r>
              <a:rPr lang="en-US"/>
              <a:t>Connectivity includes things like protocols (Thread, Zigbee)</a:t>
            </a:r>
          </a:p>
          <a:p>
            <a:pPr marL="628650" lvl="1" indent="-171450">
              <a:buFont typeface="Arial" panose="020B0604020202020204" pitchFamily="34" charset="0"/>
              <a:buChar char="•"/>
            </a:pPr>
            <a:r>
              <a:rPr lang="en-US"/>
              <a:t>Middleware could be a customer’s custom code, Bluetooth Host layers, TLS, UDP, TCP, bootloader, power management, etc.</a:t>
            </a:r>
          </a:p>
          <a:p>
            <a:pPr marL="628650" marR="0" lvl="1" indent="-171450" algn="l" defTabSz="4572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t>Wireless stacks includes the LTE Layers 1, 2 and 3, Bluetooth LE Link Layer</a:t>
            </a:r>
          </a:p>
          <a:p>
            <a:pPr marL="1085850" marR="0" lvl="2" indent="-171450" algn="l" defTabSz="4572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1"/>
              <a:t>SoftDevice Controller (LL plus PHY) has been ported over to NCS</a:t>
            </a:r>
          </a:p>
          <a:p>
            <a:pPr marL="1085850" marR="0" lvl="2" indent="-171450" algn="l" defTabSz="4572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t>Ensures same best in class SoftDevice performance on Bluetooth LE also available in NCS</a:t>
            </a:r>
          </a:p>
          <a:p>
            <a:pPr marL="628650" lvl="1" indent="-171450">
              <a:buFont typeface="Arial" panose="020B0604020202020204" pitchFamily="34" charset="0"/>
              <a:buChar char="•"/>
            </a:pPr>
            <a:r>
              <a:rPr lang="en-US"/>
              <a:t>Board configuration includes items such as radio PHY layer, different board specific files for setting up GPIO mapping (dts), etc.</a:t>
            </a:r>
            <a:endParaRPr lang="nb-NO"/>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6</a:t>
            </a:fld>
            <a:endParaRPr lang="en-US"/>
          </a:p>
        </p:txBody>
      </p:sp>
    </p:spTree>
    <p:extLst>
      <p:ext uri="{BB962C8B-B14F-4D97-AF65-F5344CB8AC3E}">
        <p14:creationId xmlns:p14="http://schemas.microsoft.com/office/powerpoint/2010/main" val="1707896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46</a:t>
            </a:fld>
            <a:endParaRPr lang="en-US"/>
          </a:p>
        </p:txBody>
      </p:sp>
    </p:spTree>
    <p:extLst>
      <p:ext uri="{BB962C8B-B14F-4D97-AF65-F5344CB8AC3E}">
        <p14:creationId xmlns:p14="http://schemas.microsoft.com/office/powerpoint/2010/main" val="39702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When setting up a new build config when a preset file is present it is possible to “pre-fill from preset” by selecting the “name”; in this case “build”</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47</a:t>
            </a:fld>
            <a:endParaRPr lang="en-US"/>
          </a:p>
        </p:txBody>
      </p:sp>
    </p:spTree>
    <p:extLst>
      <p:ext uri="{BB962C8B-B14F-4D97-AF65-F5344CB8AC3E}">
        <p14:creationId xmlns:p14="http://schemas.microsoft.com/office/powerpoint/2010/main" val="1433037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48</a:t>
            </a:fld>
            <a:endParaRPr lang="en-US"/>
          </a:p>
        </p:txBody>
      </p:sp>
    </p:spTree>
    <p:extLst>
      <p:ext uri="{BB962C8B-B14F-4D97-AF65-F5344CB8AC3E}">
        <p14:creationId xmlns:p14="http://schemas.microsoft.com/office/powerpoint/2010/main" val="1985966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49</a:t>
            </a:fld>
            <a:endParaRPr lang="en-US"/>
          </a:p>
        </p:txBody>
      </p:sp>
    </p:spTree>
    <p:extLst>
      <p:ext uri="{BB962C8B-B14F-4D97-AF65-F5344CB8AC3E}">
        <p14:creationId xmlns:p14="http://schemas.microsoft.com/office/powerpoint/2010/main" val="1185974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“Monitor mode” debugging is currently not supported in Zephyr</a:t>
            </a:r>
          </a:p>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NB: “printf” can be blocking and break comms stacks while RTT doesn’t require any additional HW resources</a:t>
            </a:r>
          </a:p>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a:p>
          <a:p>
            <a:pPr marL="0" indent="0">
              <a:buFont typeface="Arial" panose="020B0604020202020204" pitchFamily="34" charset="0"/>
              <a:buNone/>
            </a:pPr>
            <a:r>
              <a:rPr lang="en-US"/>
              <a:t>https://developer.nordicsemi.com/nRF_Connect_SDK/doc/latest/zephyr/services/logging/index.html#</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50</a:t>
            </a:fld>
            <a:endParaRPr lang="en-US"/>
          </a:p>
        </p:txBody>
      </p:sp>
    </p:spTree>
    <p:extLst>
      <p:ext uri="{BB962C8B-B14F-4D97-AF65-F5344CB8AC3E}">
        <p14:creationId xmlns:p14="http://schemas.microsoft.com/office/powerpoint/2010/main" val="985896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Smart breakpoints are “Intrusive” breakpoints, meaning the CPU is stopped at every hit but automatically starts again when criteria is not met</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51</a:t>
            </a:fld>
            <a:endParaRPr lang="en-US"/>
          </a:p>
        </p:txBody>
      </p:sp>
    </p:spTree>
    <p:extLst>
      <p:ext uri="{BB962C8B-B14F-4D97-AF65-F5344CB8AC3E}">
        <p14:creationId xmlns:p14="http://schemas.microsoft.com/office/powerpoint/2010/main" val="1912501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52</a:t>
            </a:fld>
            <a:endParaRPr lang="en-US"/>
          </a:p>
        </p:txBody>
      </p:sp>
    </p:spTree>
    <p:extLst>
      <p:ext uri="{BB962C8B-B14F-4D97-AF65-F5344CB8AC3E}">
        <p14:creationId xmlns:p14="http://schemas.microsoft.com/office/powerpoint/2010/main" val="2127324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r>
              <a:rPr lang="en-US"/>
              <a:t>This assumes basic Kconfig knowledge…</a:t>
            </a:r>
          </a:p>
          <a:p>
            <a:pPr marL="0" indent="0">
              <a:buFont typeface="Arial" panose="020B0604020202020204" pitchFamily="34" charset="0"/>
              <a:buNone/>
            </a:pPr>
            <a:r>
              <a:rPr lang="en-US"/>
              <a:t>Showing only built-in nRF Kconfig, menuconfig and guiconfig is covered in the zephyr project</a:t>
            </a:r>
          </a:p>
          <a:p>
            <a:pPr marL="0" indent="0">
              <a:buFont typeface="Arial" panose="020B0604020202020204" pitchFamily="34" charset="0"/>
              <a:buNone/>
            </a:pPr>
            <a:r>
              <a:rPr lang="en-US"/>
              <a:t>Fuzzy search means that the phrases don’t need to be precisely written</a:t>
            </a:r>
          </a:p>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(Kconfig fragment files are sets of configurations grouped together, for instance “debug” or “power-optimized”)</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53</a:t>
            </a:fld>
            <a:endParaRPr lang="en-US"/>
          </a:p>
        </p:txBody>
      </p:sp>
    </p:spTree>
    <p:extLst>
      <p:ext uri="{BB962C8B-B14F-4D97-AF65-F5344CB8AC3E}">
        <p14:creationId xmlns:p14="http://schemas.microsoft.com/office/powerpoint/2010/main" val="1269162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54</a:t>
            </a:fld>
            <a:endParaRPr lang="en-US"/>
          </a:p>
        </p:txBody>
      </p:sp>
    </p:spTree>
    <p:extLst>
      <p:ext uri="{BB962C8B-B14F-4D97-AF65-F5344CB8AC3E}">
        <p14:creationId xmlns:p14="http://schemas.microsoft.com/office/powerpoint/2010/main" val="3538213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The created file structure is for a new board which contains an SoC only. To give the board features i.e. connect peripherals and GPIOs use the DeviceTree extension as described in the following slides</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55</a:t>
            </a:fld>
            <a:endParaRPr lang="en-US"/>
          </a:p>
        </p:txBody>
      </p:sp>
    </p:spTree>
    <p:extLst>
      <p:ext uri="{BB962C8B-B14F-4D97-AF65-F5344CB8AC3E}">
        <p14:creationId xmlns:p14="http://schemas.microsoft.com/office/powerpoint/2010/main" val="1201512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Kconfig files are part of all External and Nordic repository source code</a:t>
            </a:r>
          </a:p>
          <a:p>
            <a:endParaRPr lang="en-US"/>
          </a:p>
          <a:p>
            <a:r>
              <a:rPr lang="en-US"/>
              <a:t>Permissive means there are minimal restrictions to distribution </a:t>
            </a:r>
          </a:p>
          <a:p>
            <a:endParaRPr lang="en-US"/>
          </a:p>
          <a:p>
            <a:r>
              <a:rPr lang="en-US"/>
              <a:t>http://developer.nordicsemi.com/nRF_Connect_SDK/doc/latest/nrf/ug_ble_controller.html?highlight=softdevice%20controller</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a:t>
            </a:fld>
            <a:endParaRPr lang="en-US"/>
          </a:p>
        </p:txBody>
      </p:sp>
    </p:spTree>
    <p:extLst>
      <p:ext uri="{BB962C8B-B14F-4D97-AF65-F5344CB8AC3E}">
        <p14:creationId xmlns:p14="http://schemas.microsoft.com/office/powerpoint/2010/main" val="18208213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Plenty of details in the following DeviceTree slides, can be skipped and refer audience to read themselves</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56</a:t>
            </a:fld>
            <a:endParaRPr lang="en-US"/>
          </a:p>
        </p:txBody>
      </p:sp>
    </p:spTree>
    <p:extLst>
      <p:ext uri="{BB962C8B-B14F-4D97-AF65-F5344CB8AC3E}">
        <p14:creationId xmlns:p14="http://schemas.microsoft.com/office/powerpoint/2010/main" val="4031752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57</a:t>
            </a:fld>
            <a:endParaRPr lang="en-US"/>
          </a:p>
        </p:txBody>
      </p:sp>
    </p:spTree>
    <p:extLst>
      <p:ext uri="{BB962C8B-B14F-4D97-AF65-F5344CB8AC3E}">
        <p14:creationId xmlns:p14="http://schemas.microsoft.com/office/powerpoint/2010/main" val="308685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58</a:t>
            </a:fld>
            <a:endParaRPr lang="en-US"/>
          </a:p>
        </p:txBody>
      </p:sp>
    </p:spTree>
    <p:extLst>
      <p:ext uri="{BB962C8B-B14F-4D97-AF65-F5344CB8AC3E}">
        <p14:creationId xmlns:p14="http://schemas.microsoft.com/office/powerpoint/2010/main" val="16975845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59</a:t>
            </a:fld>
            <a:endParaRPr lang="en-US"/>
          </a:p>
        </p:txBody>
      </p:sp>
    </p:spTree>
    <p:extLst>
      <p:ext uri="{BB962C8B-B14F-4D97-AF65-F5344CB8AC3E}">
        <p14:creationId xmlns:p14="http://schemas.microsoft.com/office/powerpoint/2010/main" val="4068249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60</a:t>
            </a:fld>
            <a:endParaRPr lang="en-US"/>
          </a:p>
        </p:txBody>
      </p:sp>
    </p:spTree>
    <p:extLst>
      <p:ext uri="{BB962C8B-B14F-4D97-AF65-F5344CB8AC3E}">
        <p14:creationId xmlns:p14="http://schemas.microsoft.com/office/powerpoint/2010/main" val="1084595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Two nodes connected to I2C shown</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61</a:t>
            </a:fld>
            <a:endParaRPr lang="en-US"/>
          </a:p>
        </p:txBody>
      </p:sp>
    </p:spTree>
    <p:extLst>
      <p:ext uri="{BB962C8B-B14F-4D97-AF65-F5344CB8AC3E}">
        <p14:creationId xmlns:p14="http://schemas.microsoft.com/office/powerpoint/2010/main" val="3763420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62</a:t>
            </a:fld>
            <a:endParaRPr lang="en-US"/>
          </a:p>
        </p:txBody>
      </p:sp>
    </p:spTree>
    <p:extLst>
      <p:ext uri="{BB962C8B-B14F-4D97-AF65-F5344CB8AC3E}">
        <p14:creationId xmlns:p14="http://schemas.microsoft.com/office/powerpoint/2010/main" val="9057384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63</a:t>
            </a:fld>
            <a:endParaRPr lang="en-US"/>
          </a:p>
        </p:txBody>
      </p:sp>
    </p:spTree>
    <p:extLst>
      <p:ext uri="{BB962C8B-B14F-4D97-AF65-F5344CB8AC3E}">
        <p14:creationId xmlns:p14="http://schemas.microsoft.com/office/powerpoint/2010/main" val="3068784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When creating or removing an overlay file, a pristine build must be run for CMake to include the overlay file in the configuration. A notification appears and prompts you to do this. Click the Run Pristine Build button.</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64</a:t>
            </a:fld>
            <a:endParaRPr lang="en-US"/>
          </a:p>
        </p:txBody>
      </p:sp>
    </p:spTree>
    <p:extLst>
      <p:ext uri="{BB962C8B-B14F-4D97-AF65-F5344CB8AC3E}">
        <p14:creationId xmlns:p14="http://schemas.microsoft.com/office/powerpoint/2010/main" val="1597830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65</a:t>
            </a:fld>
            <a:endParaRPr lang="en-US"/>
          </a:p>
        </p:txBody>
      </p:sp>
    </p:spTree>
    <p:extLst>
      <p:ext uri="{BB962C8B-B14F-4D97-AF65-F5344CB8AC3E}">
        <p14:creationId xmlns:p14="http://schemas.microsoft.com/office/powerpoint/2010/main" val="40526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Samples in nRF folder, zephyr includes the RTOS, MCUBoot is an open source bootloader for DFU</a:t>
            </a:r>
          </a:p>
          <a:p>
            <a:r>
              <a:rPr lang="en-US"/>
              <a:t>nrfxlib contains RTOS independent libraries and modules (BSDLib, crypto, NFC)</a:t>
            </a:r>
          </a:p>
          <a:p>
            <a:endParaRPr lang="en-US"/>
          </a:p>
          <a:p>
            <a:r>
              <a:rPr lang="en-US"/>
              <a:t>Why do we have 4 repositories, clean way of code separation, changes to the Zephyr project repo do not affect the Nordic Zephyr repo</a:t>
            </a:r>
          </a:p>
          <a:p>
            <a:endParaRPr lang="en-US"/>
          </a:p>
          <a:p>
            <a:r>
              <a:rPr lang="en-US"/>
              <a:t>BSD licenses: minimal restrictions on use and distribution</a:t>
            </a:r>
            <a:endParaRPr lang="nb-NO"/>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8</a:t>
            </a:fld>
            <a:endParaRPr lang="en-US"/>
          </a:p>
        </p:txBody>
      </p:sp>
    </p:spTree>
    <p:extLst>
      <p:ext uri="{BB962C8B-B14F-4D97-AF65-F5344CB8AC3E}">
        <p14:creationId xmlns:p14="http://schemas.microsoft.com/office/powerpoint/2010/main" val="1454451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With context-aware autocompletion, you can speed up the process of adding properties, nodes, and values to overlay files</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66</a:t>
            </a:fld>
            <a:endParaRPr lang="en-US"/>
          </a:p>
        </p:txBody>
      </p:sp>
    </p:spTree>
    <p:extLst>
      <p:ext uri="{BB962C8B-B14F-4D97-AF65-F5344CB8AC3E}">
        <p14:creationId xmlns:p14="http://schemas.microsoft.com/office/powerpoint/2010/main" val="1223307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67</a:t>
            </a:fld>
            <a:endParaRPr lang="en-US"/>
          </a:p>
        </p:txBody>
      </p:sp>
    </p:spTree>
    <p:extLst>
      <p:ext uri="{BB962C8B-B14F-4D97-AF65-F5344CB8AC3E}">
        <p14:creationId xmlns:p14="http://schemas.microsoft.com/office/powerpoint/2010/main" val="27762855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68</a:t>
            </a:fld>
            <a:endParaRPr lang="en-US"/>
          </a:p>
        </p:txBody>
      </p:sp>
    </p:spTree>
    <p:extLst>
      <p:ext uri="{BB962C8B-B14F-4D97-AF65-F5344CB8AC3E}">
        <p14:creationId xmlns:p14="http://schemas.microsoft.com/office/powerpoint/2010/main" val="30008973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69</a:t>
            </a:fld>
            <a:endParaRPr lang="en-US"/>
          </a:p>
        </p:txBody>
      </p:sp>
    </p:spTree>
    <p:extLst>
      <p:ext uri="{BB962C8B-B14F-4D97-AF65-F5344CB8AC3E}">
        <p14:creationId xmlns:p14="http://schemas.microsoft.com/office/powerpoint/2010/main" val="31206193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70</a:t>
            </a:fld>
            <a:endParaRPr lang="en-US"/>
          </a:p>
        </p:txBody>
      </p:sp>
    </p:spTree>
    <p:extLst>
      <p:ext uri="{BB962C8B-B14F-4D97-AF65-F5344CB8AC3E}">
        <p14:creationId xmlns:p14="http://schemas.microsoft.com/office/powerpoint/2010/main" val="14328818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71</a:t>
            </a:fld>
            <a:endParaRPr lang="en-US"/>
          </a:p>
        </p:txBody>
      </p:sp>
    </p:spTree>
    <p:extLst>
      <p:ext uri="{BB962C8B-B14F-4D97-AF65-F5344CB8AC3E}">
        <p14:creationId xmlns:p14="http://schemas.microsoft.com/office/powerpoint/2010/main" val="15475059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72</a:t>
            </a:fld>
            <a:endParaRPr lang="en-US"/>
          </a:p>
        </p:txBody>
      </p:sp>
    </p:spTree>
    <p:extLst>
      <p:ext uri="{BB962C8B-B14F-4D97-AF65-F5344CB8AC3E}">
        <p14:creationId xmlns:p14="http://schemas.microsoft.com/office/powerpoint/2010/main" val="23763292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73</a:t>
            </a:fld>
            <a:endParaRPr lang="en-US"/>
          </a:p>
        </p:txBody>
      </p:sp>
    </p:spTree>
    <p:extLst>
      <p:ext uri="{BB962C8B-B14F-4D97-AF65-F5344CB8AC3E}">
        <p14:creationId xmlns:p14="http://schemas.microsoft.com/office/powerpoint/2010/main" val="1618385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74</a:t>
            </a:fld>
            <a:endParaRPr lang="en-US"/>
          </a:p>
        </p:txBody>
      </p:sp>
    </p:spTree>
    <p:extLst>
      <p:ext uri="{BB962C8B-B14F-4D97-AF65-F5344CB8AC3E}">
        <p14:creationId xmlns:p14="http://schemas.microsoft.com/office/powerpoint/2010/main" val="16191079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75</a:t>
            </a:fld>
            <a:endParaRPr lang="en-US"/>
          </a:p>
        </p:txBody>
      </p:sp>
    </p:spTree>
    <p:extLst>
      <p:ext uri="{BB962C8B-B14F-4D97-AF65-F5344CB8AC3E}">
        <p14:creationId xmlns:p14="http://schemas.microsoft.com/office/powerpoint/2010/main" val="399743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Kconfig files are part of all External and Nordic repository source code</a:t>
            </a:r>
          </a:p>
          <a:p>
            <a:endParaRPr lang="en-US"/>
          </a:p>
          <a:p>
            <a:r>
              <a:rPr lang="en-US"/>
              <a:t>Permissive means there are minimal restrictions to distribution </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9</a:t>
            </a:fld>
            <a:endParaRPr lang="en-US"/>
          </a:p>
        </p:txBody>
      </p:sp>
    </p:spTree>
    <p:extLst>
      <p:ext uri="{BB962C8B-B14F-4D97-AF65-F5344CB8AC3E}">
        <p14:creationId xmlns:p14="http://schemas.microsoft.com/office/powerpoint/2010/main" val="3799557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77</a:t>
            </a:fld>
            <a:endParaRPr lang="en-US"/>
          </a:p>
        </p:txBody>
      </p:sp>
    </p:spTree>
    <p:extLst>
      <p:ext uri="{BB962C8B-B14F-4D97-AF65-F5344CB8AC3E}">
        <p14:creationId xmlns:p14="http://schemas.microsoft.com/office/powerpoint/2010/main" val="30700143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78</a:t>
            </a:fld>
            <a:endParaRPr lang="en-US"/>
          </a:p>
        </p:txBody>
      </p:sp>
    </p:spTree>
    <p:extLst>
      <p:ext uri="{BB962C8B-B14F-4D97-AF65-F5344CB8AC3E}">
        <p14:creationId xmlns:p14="http://schemas.microsoft.com/office/powerpoint/2010/main" val="32451310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VS Code refers to CLIs as “Terminals”</a:t>
            </a:r>
          </a:p>
          <a:p>
            <a:pPr marL="0" indent="0">
              <a:buFont typeface="Arial" panose="020B0604020202020204" pitchFamily="34" charset="0"/>
              <a:buNone/>
            </a:pPr>
            <a:r>
              <a:rPr lang="en-US"/>
              <a:t>CLI can be configured in VS Code: cmd, PowerShell, bash ++</a:t>
            </a:r>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79</a:t>
            </a:fld>
            <a:endParaRPr lang="en-US"/>
          </a:p>
        </p:txBody>
      </p:sp>
    </p:spTree>
    <p:extLst>
      <p:ext uri="{BB962C8B-B14F-4D97-AF65-F5344CB8AC3E}">
        <p14:creationId xmlns:p14="http://schemas.microsoft.com/office/powerpoint/2010/main" val="29595193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Currently the latest version (“master” or “main” as it’s called now) will be searched. NCS version may be changed in the doc page</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80</a:t>
            </a:fld>
            <a:endParaRPr lang="en-US"/>
          </a:p>
        </p:txBody>
      </p:sp>
    </p:spTree>
    <p:extLst>
      <p:ext uri="{BB962C8B-B14F-4D97-AF65-F5344CB8AC3E}">
        <p14:creationId xmlns:p14="http://schemas.microsoft.com/office/powerpoint/2010/main" val="7801015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Currently the latest version (“master” or “main” as it’s called now) will be searched. NCS version may be changed in the doc page</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81</a:t>
            </a:fld>
            <a:endParaRPr lang="en-US"/>
          </a:p>
        </p:txBody>
      </p:sp>
    </p:spTree>
    <p:extLst>
      <p:ext uri="{BB962C8B-B14F-4D97-AF65-F5344CB8AC3E}">
        <p14:creationId xmlns:p14="http://schemas.microsoft.com/office/powerpoint/2010/main" val="6497993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Searching the SDK: Sometimes too many files are part of the build, and an error occurs. </a:t>
            </a:r>
            <a:br>
              <a:rPr lang="en-US"/>
            </a:br>
            <a:r>
              <a:rPr lang="en-US"/>
              <a:t>Please reduce the file count by traversing down in the file tree</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82</a:t>
            </a:fld>
            <a:endParaRPr lang="en-US"/>
          </a:p>
        </p:txBody>
      </p:sp>
    </p:spTree>
    <p:extLst>
      <p:ext uri="{BB962C8B-B14F-4D97-AF65-F5344CB8AC3E}">
        <p14:creationId xmlns:p14="http://schemas.microsoft.com/office/powerpoint/2010/main" val="40191496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83</a:t>
            </a:fld>
            <a:endParaRPr lang="en-US"/>
          </a:p>
        </p:txBody>
      </p:sp>
    </p:spTree>
    <p:extLst>
      <p:ext uri="{BB962C8B-B14F-4D97-AF65-F5344CB8AC3E}">
        <p14:creationId xmlns:p14="http://schemas.microsoft.com/office/powerpoint/2010/main" val="4459368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a:t>Command line tools are intended for access from a terminal (cmd) or scripts.</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84</a:t>
            </a:fld>
            <a:endParaRPr lang="en-US"/>
          </a:p>
        </p:txBody>
      </p:sp>
    </p:spTree>
    <p:extLst>
      <p:ext uri="{BB962C8B-B14F-4D97-AF65-F5344CB8AC3E}">
        <p14:creationId xmlns:p14="http://schemas.microsoft.com/office/powerpoint/2010/main" val="4259683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C5315F4B-708F-42A0-B38C-D5FF05C97E69}" type="slidenum">
              <a:rPr lang="en-US" smtClean="0"/>
              <a:pPr>
                <a:defRPr/>
              </a:pPr>
              <a:t>85</a:t>
            </a:fld>
            <a:endParaRPr lang="en-US"/>
          </a:p>
        </p:txBody>
      </p:sp>
    </p:spTree>
    <p:extLst>
      <p:ext uri="{BB962C8B-B14F-4D97-AF65-F5344CB8AC3E}">
        <p14:creationId xmlns:p14="http://schemas.microsoft.com/office/powerpoint/2010/main" val="426501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does not need to worry about synchronizing with external repositories</a:t>
            </a:r>
            <a:endParaRPr lang="nb-NO"/>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10</a:t>
            </a:fld>
            <a:endParaRPr lang="en-US"/>
          </a:p>
        </p:txBody>
      </p:sp>
    </p:spTree>
    <p:extLst>
      <p:ext uri="{BB962C8B-B14F-4D97-AF65-F5344CB8AC3E}">
        <p14:creationId xmlns:p14="http://schemas.microsoft.com/office/powerpoint/2010/main" val="105593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Kconfig files are part of all External and Nordic repository source code</a:t>
            </a:r>
          </a:p>
          <a:p>
            <a:endParaRPr lang="en-US"/>
          </a:p>
          <a:p>
            <a:r>
              <a:rPr lang="en-US"/>
              <a:t>Permissive means there are minimal restrictions to distribution </a:t>
            </a:r>
          </a:p>
          <a:p>
            <a:endParaRPr lang="nb-NO"/>
          </a:p>
        </p:txBody>
      </p:sp>
      <p:sp>
        <p:nvSpPr>
          <p:cNvPr id="4" name="Slide Number Placeholder 3"/>
          <p:cNvSpPr>
            <a:spLocks noGrp="1"/>
          </p:cNvSpPr>
          <p:nvPr>
            <p:ph type="sldNum" sz="quarter" idx="10"/>
          </p:nvPr>
        </p:nvSpPr>
        <p:spPr/>
        <p:txBody>
          <a:bodyPr/>
          <a:lstStyle/>
          <a:p>
            <a:pPr>
              <a:defRPr/>
            </a:pPr>
            <a:fld id="{C5315F4B-708F-42A0-B38C-D5FF05C97E69}" type="slidenum">
              <a:rPr lang="en-US" smtClean="0"/>
              <a:pPr>
                <a:defRPr/>
              </a:pPr>
              <a:t>12</a:t>
            </a:fld>
            <a:endParaRPr lang="en-US"/>
          </a:p>
        </p:txBody>
      </p:sp>
    </p:spTree>
    <p:extLst>
      <p:ext uri="{BB962C8B-B14F-4D97-AF65-F5344CB8AC3E}">
        <p14:creationId xmlns:p14="http://schemas.microsoft.com/office/powerpoint/2010/main" val="3853137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Intro">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77587" y="2706933"/>
            <a:ext cx="8055228" cy="814388"/>
          </a:xfrm>
          <a:prstGeom prst="rect">
            <a:avLst/>
          </a:prstGeom>
        </p:spPr>
        <p:txBody>
          <a:bodyPr anchor="b">
            <a:normAutofit/>
          </a:bodyPr>
          <a:lstStyle>
            <a:lvl1pPr>
              <a:defRPr sz="4000">
                <a:latin typeface="Gotham Extra Light" pitchFamily="50" charset="0"/>
                <a:cs typeface="Gotham Extra Light" pitchFamily="50" charset="0"/>
              </a:defRPr>
            </a:lvl1pPr>
          </a:lstStyle>
          <a:p>
            <a:r>
              <a:rPr lang="en-US"/>
              <a:t>Presentation Title: 1 line only</a:t>
            </a:r>
            <a:endParaRPr/>
          </a:p>
        </p:txBody>
      </p:sp>
      <p:sp>
        <p:nvSpPr>
          <p:cNvPr id="8" name="Subtitle 2"/>
          <p:cNvSpPr>
            <a:spLocks noGrp="1"/>
          </p:cNvSpPr>
          <p:nvPr>
            <p:ph type="subTitle" idx="1" hasCustomPrompt="1"/>
          </p:nvPr>
        </p:nvSpPr>
        <p:spPr>
          <a:xfrm>
            <a:off x="477587" y="3602005"/>
            <a:ext cx="5454813" cy="1095501"/>
          </a:xfrm>
          <a:prstGeom prst="rect">
            <a:avLst/>
          </a:prstGeom>
        </p:spPr>
        <p:txBody>
          <a:bodyPr>
            <a:noAutofit/>
          </a:bodyPr>
          <a:lstStyle>
            <a:lvl1pPr marL="0" marR="0" indent="0" algn="l" defTabSz="914400" rtl="0" eaLnBrk="1" fontAlgn="base" latinLnBrk="0" hangingPunct="1">
              <a:lnSpc>
                <a:spcPct val="130000"/>
              </a:lnSpc>
              <a:spcBef>
                <a:spcPct val="0"/>
              </a:spcBef>
              <a:spcAft>
                <a:spcPts val="0"/>
              </a:spcAft>
              <a:buClr>
                <a:schemeClr val="accent1"/>
              </a:buClr>
              <a:buSzPct val="100000"/>
              <a:buFont typeface="Wingdings 2" pitchFamily="18" charset="2"/>
              <a:buNone/>
              <a:tabLst/>
              <a:defRPr sz="1600" baseline="0">
                <a:solidFill>
                  <a:schemeClr val="tx1"/>
                </a:solidFill>
                <a:latin typeface="Gotham Light" pitchFamily="50" charset="0"/>
                <a:cs typeface="Gotham Light" pitchFamily="50" charset="0"/>
              </a:defRPr>
            </a:lvl1pPr>
            <a:lvl2pPr marL="457178" indent="0" algn="ctr">
              <a:spcBef>
                <a:spcPct val="0"/>
              </a:spcBef>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pPr marL="0" marR="0" lvl="0" indent="0" algn="l" defTabSz="914400" rtl="0" eaLnBrk="1" fontAlgn="base" latinLnBrk="0" hangingPunct="1">
              <a:lnSpc>
                <a:spcPct val="130000"/>
              </a:lnSpc>
              <a:spcBef>
                <a:spcPct val="0"/>
              </a:spcBef>
              <a:spcAft>
                <a:spcPts val="0"/>
              </a:spcAft>
              <a:buClr>
                <a:schemeClr val="accent1"/>
              </a:buClr>
              <a:buSzPct val="100000"/>
              <a:buFont typeface="Wingdings 2" pitchFamily="18" charset="2"/>
              <a:buNone/>
              <a:tabLst/>
              <a:defRPr/>
            </a:pPr>
            <a:r>
              <a:rPr lang="en-US"/>
              <a:t>Subline/subtitle, max 2 lines</a:t>
            </a:r>
          </a:p>
        </p:txBody>
      </p:sp>
      <p:cxnSp>
        <p:nvCxnSpPr>
          <p:cNvPr id="3" name="Straight Connector 2"/>
          <p:cNvCxnSpPr/>
          <p:nvPr userDrawn="1"/>
        </p:nvCxnSpPr>
        <p:spPr>
          <a:xfrm>
            <a:off x="6078073" y="3584076"/>
            <a:ext cx="0" cy="1095500"/>
          </a:xfrm>
          <a:prstGeom prst="line">
            <a:avLst/>
          </a:prstGeom>
          <a:ln w="6350"/>
        </p:spPr>
        <p:style>
          <a:lnRef idx="2">
            <a:schemeClr val="dk1"/>
          </a:lnRef>
          <a:fillRef idx="0">
            <a:schemeClr val="dk1"/>
          </a:fillRef>
          <a:effectRef idx="1">
            <a:schemeClr val="dk1"/>
          </a:effectRef>
          <a:fontRef idx="minor">
            <a:schemeClr val="tx1"/>
          </a:fontRef>
        </p:style>
      </p:cxnSp>
      <p:sp>
        <p:nvSpPr>
          <p:cNvPr id="6" name="Text Placeholder 5"/>
          <p:cNvSpPr>
            <a:spLocks noGrp="1"/>
          </p:cNvSpPr>
          <p:nvPr>
            <p:ph type="body" sz="quarter" idx="10" hasCustomPrompt="1"/>
          </p:nvPr>
        </p:nvSpPr>
        <p:spPr>
          <a:xfrm>
            <a:off x="6192842" y="3683279"/>
            <a:ext cx="2339975" cy="1014226"/>
          </a:xfrm>
          <a:prstGeom prst="rect">
            <a:avLst/>
          </a:prstGeom>
        </p:spPr>
        <p:txBody>
          <a:bodyPr anchor="t">
            <a:noAutofit/>
          </a:bodyPr>
          <a:lstStyle>
            <a:lvl1pPr marL="0" indent="0">
              <a:buNone/>
              <a:defRPr sz="1051" i="1" baseline="0">
                <a:solidFill>
                  <a:schemeClr val="tx1"/>
                </a:solidFill>
                <a:latin typeface="+mj-lt"/>
              </a:defRPr>
            </a:lvl1pPr>
          </a:lstStyle>
          <a:p>
            <a:pPr lvl="0"/>
            <a:r>
              <a:rPr lang="nb-NO"/>
              <a:t>Author                                     Date</a:t>
            </a:r>
          </a:p>
          <a:p>
            <a:pPr lvl="0"/>
            <a:r>
              <a:rPr lang="nb-NO" err="1"/>
              <a:t>Classification</a:t>
            </a:r>
            <a:endParaRPr lang="nb-NO"/>
          </a:p>
        </p:txBody>
      </p:sp>
      <p:sp>
        <p:nvSpPr>
          <p:cNvPr id="13" name="Picture Placeholder 12"/>
          <p:cNvSpPr>
            <a:spLocks noGrp="1"/>
          </p:cNvSpPr>
          <p:nvPr>
            <p:ph type="pic" sz="quarter" idx="11"/>
          </p:nvPr>
        </p:nvSpPr>
        <p:spPr>
          <a:xfrm>
            <a:off x="0" y="4"/>
            <a:ext cx="9144000" cy="2607729"/>
          </a:xfrm>
          <a:prstGeom prst="rect">
            <a:avLst/>
          </a:prstGeom>
        </p:spPr>
        <p:txBody>
          <a:bodyPr/>
          <a:lstStyle>
            <a:lvl1pPr marL="0" indent="0">
              <a:buNone/>
              <a:defRPr/>
            </a:lvl1pPr>
          </a:lstStyle>
          <a:p>
            <a:endParaRPr lang="nb-NO"/>
          </a:p>
        </p:txBody>
      </p:sp>
    </p:spTree>
    <p:extLst>
      <p:ext uri="{BB962C8B-B14F-4D97-AF65-F5344CB8AC3E}">
        <p14:creationId xmlns:p14="http://schemas.microsoft.com/office/powerpoint/2010/main" val="4080309601"/>
      </p:ext>
    </p:extLst>
  </p:cSld>
  <p:clrMapOvr>
    <a:masterClrMapping/>
  </p:clrMapOvr>
  <p:extLst>
    <p:ext uri="{DCECCB84-F9BA-43D5-87BE-67443E8EF086}">
      <p15:sldGuideLst xmlns:p15="http://schemas.microsoft.com/office/powerpoint/2012/main">
        <p15:guide id="1" orient="horz" pos="2119">
          <p15:clr>
            <a:srgbClr val="FBAE40"/>
          </p15:clr>
        </p15:guide>
        <p15:guide id="2" orient="horz" pos="2436">
          <p15:clr>
            <a:srgbClr val="FBAE40"/>
          </p15:clr>
        </p15:guide>
        <p15:guide id="3" orient="horz" pos="164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four_photos_messages">
    <p:bg>
      <p:bgPr>
        <a:solidFill>
          <a:schemeClr val="bg1"/>
        </a:solidFill>
        <a:effectLst/>
      </p:bgPr>
    </p:bg>
    <p:spTree>
      <p:nvGrpSpPr>
        <p:cNvPr id="1" name=""/>
        <p:cNvGrpSpPr/>
        <p:nvPr/>
      </p:nvGrpSpPr>
      <p:grpSpPr>
        <a:xfrm>
          <a:off x="0" y="0"/>
          <a:ext cx="0" cy="0"/>
          <a:chOff x="0" y="0"/>
          <a:chExt cx="0" cy="0"/>
        </a:xfrm>
      </p:grpSpPr>
      <p:sp>
        <p:nvSpPr>
          <p:cNvPr id="11" name="Picture Placeholder 12"/>
          <p:cNvSpPr>
            <a:spLocks noGrp="1"/>
          </p:cNvSpPr>
          <p:nvPr>
            <p:ph type="pic" sz="quarter" idx="11"/>
          </p:nvPr>
        </p:nvSpPr>
        <p:spPr>
          <a:xfrm>
            <a:off x="0" y="4"/>
            <a:ext cx="4572000" cy="2574902"/>
          </a:xfrm>
          <a:prstGeom prst="rect">
            <a:avLst/>
          </a:prstGeom>
          <a:noFill/>
        </p:spPr>
        <p:txBody>
          <a:bodyPr/>
          <a:lstStyle>
            <a:lvl1pPr marL="0" indent="0">
              <a:buNone/>
              <a:defRPr/>
            </a:lvl1pPr>
          </a:lstStyle>
          <a:p>
            <a:endParaRPr lang="nb-NO"/>
          </a:p>
        </p:txBody>
      </p:sp>
      <p:sp>
        <p:nvSpPr>
          <p:cNvPr id="7" name="Picture Placeholder 12"/>
          <p:cNvSpPr>
            <a:spLocks noGrp="1"/>
          </p:cNvSpPr>
          <p:nvPr>
            <p:ph type="pic" sz="quarter" idx="15"/>
          </p:nvPr>
        </p:nvSpPr>
        <p:spPr>
          <a:xfrm>
            <a:off x="4572001" y="4"/>
            <a:ext cx="4572000" cy="2574902"/>
          </a:xfrm>
          <a:prstGeom prst="rect">
            <a:avLst/>
          </a:prstGeom>
          <a:noFill/>
        </p:spPr>
        <p:txBody>
          <a:bodyPr/>
          <a:lstStyle>
            <a:lvl1pPr marL="0" indent="0">
              <a:buNone/>
              <a:defRPr/>
            </a:lvl1pPr>
          </a:lstStyle>
          <a:p>
            <a:endParaRPr lang="nb-NO"/>
          </a:p>
        </p:txBody>
      </p:sp>
      <p:sp>
        <p:nvSpPr>
          <p:cNvPr id="8" name="Picture Placeholder 12"/>
          <p:cNvSpPr>
            <a:spLocks noGrp="1"/>
          </p:cNvSpPr>
          <p:nvPr>
            <p:ph type="pic" sz="quarter" idx="16"/>
          </p:nvPr>
        </p:nvSpPr>
        <p:spPr>
          <a:xfrm>
            <a:off x="0" y="2568597"/>
            <a:ext cx="4572000" cy="2578608"/>
          </a:xfrm>
          <a:prstGeom prst="rect">
            <a:avLst/>
          </a:prstGeom>
          <a:noFill/>
        </p:spPr>
        <p:txBody>
          <a:bodyPr/>
          <a:lstStyle>
            <a:lvl1pPr marL="0" indent="0">
              <a:buNone/>
              <a:defRPr/>
            </a:lvl1pPr>
          </a:lstStyle>
          <a:p>
            <a:endParaRPr lang="nb-NO"/>
          </a:p>
        </p:txBody>
      </p:sp>
      <p:sp>
        <p:nvSpPr>
          <p:cNvPr id="9" name="Picture Placeholder 12"/>
          <p:cNvSpPr>
            <a:spLocks noGrp="1"/>
          </p:cNvSpPr>
          <p:nvPr>
            <p:ph type="pic" sz="quarter" idx="17"/>
          </p:nvPr>
        </p:nvSpPr>
        <p:spPr>
          <a:xfrm>
            <a:off x="4572001" y="2568597"/>
            <a:ext cx="4572000" cy="2578608"/>
          </a:xfrm>
          <a:prstGeom prst="rect">
            <a:avLst/>
          </a:prstGeom>
          <a:noFill/>
        </p:spPr>
        <p:txBody>
          <a:bodyPr/>
          <a:lstStyle>
            <a:lvl1pPr marL="0" indent="0">
              <a:buNone/>
              <a:defRPr/>
            </a:lvl1pPr>
          </a:lstStyle>
          <a:p>
            <a:endParaRPr lang="nb-NO"/>
          </a:p>
        </p:txBody>
      </p:sp>
      <p:sp>
        <p:nvSpPr>
          <p:cNvPr id="6" name="Text Placeholder 5"/>
          <p:cNvSpPr>
            <a:spLocks noGrp="1"/>
          </p:cNvSpPr>
          <p:nvPr>
            <p:ph type="body" sz="quarter" idx="12"/>
          </p:nvPr>
        </p:nvSpPr>
        <p:spPr>
          <a:xfrm>
            <a:off x="807814" y="563612"/>
            <a:ext cx="2737405" cy="578620"/>
          </a:xfrm>
          <a:solidFill>
            <a:schemeClr val="accent1"/>
          </a:solidFill>
        </p:spPr>
        <p:txBody>
          <a:bodyPr lIns="164592" tIns="164592" rIns="164592" bIns="164592" anchor="ctr" anchorCtr="1">
            <a:spAutoFit/>
          </a:bodyPr>
          <a:lstStyle>
            <a:lvl1pPr marL="0" indent="0" algn="ctr">
              <a:lnSpc>
                <a:spcPct val="100000"/>
              </a:lnSpc>
              <a:buNone/>
              <a:defRPr lang="en-US" sz="1600" kern="1200" baseline="0" dirty="0">
                <a:solidFill>
                  <a:schemeClr val="bg1"/>
                </a:solidFill>
                <a:latin typeface="Gotham Light" pitchFamily="50" charset="0"/>
                <a:ea typeface="+mn-ea"/>
                <a:cs typeface="Gotham Light" pitchFamily="50" charset="0"/>
              </a:defRPr>
            </a:lvl1pPr>
          </a:lstStyle>
          <a:p>
            <a:pPr lvl="0"/>
            <a:endParaRPr lang="en-US"/>
          </a:p>
        </p:txBody>
      </p:sp>
      <p:sp>
        <p:nvSpPr>
          <p:cNvPr id="4" name="Text Placeholder 5"/>
          <p:cNvSpPr>
            <a:spLocks noGrp="1"/>
          </p:cNvSpPr>
          <p:nvPr>
            <p:ph type="body" sz="quarter" idx="13"/>
          </p:nvPr>
        </p:nvSpPr>
        <p:spPr>
          <a:xfrm>
            <a:off x="4954402" y="1390650"/>
            <a:ext cx="2737405" cy="578620"/>
          </a:xfrm>
          <a:solidFill>
            <a:srgbClr val="0070C0"/>
          </a:solidFill>
        </p:spPr>
        <p:txBody>
          <a:bodyPr lIns="164592" tIns="164592" rIns="164592" bIns="164592" anchor="ctr" anchorCtr="1">
            <a:spAutoFit/>
          </a:bodyPr>
          <a:lstStyle>
            <a:lvl1pPr marL="0" indent="0" algn="ctr">
              <a:lnSpc>
                <a:spcPct val="100000"/>
              </a:lnSpc>
              <a:buNone/>
              <a:defRPr lang="en-US" sz="1600" kern="1200" baseline="0" dirty="0">
                <a:solidFill>
                  <a:schemeClr val="bg1"/>
                </a:solidFill>
                <a:latin typeface="Gotham Light" pitchFamily="50" charset="0"/>
                <a:ea typeface="+mn-ea"/>
                <a:cs typeface="Gotham Light" pitchFamily="50" charset="0"/>
              </a:defRPr>
            </a:lvl1pPr>
          </a:lstStyle>
          <a:p>
            <a:pPr lvl="0"/>
            <a:endParaRPr lang="en-US"/>
          </a:p>
        </p:txBody>
      </p:sp>
      <p:sp>
        <p:nvSpPr>
          <p:cNvPr id="5" name="Text Placeholder 5"/>
          <p:cNvSpPr>
            <a:spLocks noGrp="1"/>
          </p:cNvSpPr>
          <p:nvPr>
            <p:ph type="body" sz="quarter" idx="14"/>
          </p:nvPr>
        </p:nvSpPr>
        <p:spPr>
          <a:xfrm>
            <a:off x="807814" y="3135559"/>
            <a:ext cx="2737405" cy="578620"/>
          </a:xfrm>
          <a:solidFill>
            <a:srgbClr val="002060"/>
          </a:solidFill>
        </p:spPr>
        <p:txBody>
          <a:bodyPr lIns="164592" tIns="164592" rIns="164592" bIns="164592" anchor="ctr" anchorCtr="1">
            <a:spAutoFit/>
          </a:bodyPr>
          <a:lstStyle>
            <a:lvl1pPr marL="0" indent="0" algn="ctr">
              <a:lnSpc>
                <a:spcPct val="100000"/>
              </a:lnSpc>
              <a:buNone/>
              <a:defRPr lang="en-US" sz="1600" kern="1200" baseline="0" dirty="0">
                <a:solidFill>
                  <a:schemeClr val="bg1"/>
                </a:solidFill>
                <a:latin typeface="Gotham Light" pitchFamily="50" charset="0"/>
                <a:ea typeface="+mn-ea"/>
                <a:cs typeface="Gotham Light" pitchFamily="50" charset="0"/>
              </a:defRPr>
            </a:lvl1pPr>
          </a:lstStyle>
          <a:p>
            <a:pPr lvl="0"/>
            <a:endParaRPr lang="en-US"/>
          </a:p>
        </p:txBody>
      </p:sp>
      <p:sp>
        <p:nvSpPr>
          <p:cNvPr id="10" name="Text Placeholder 5"/>
          <p:cNvSpPr>
            <a:spLocks noGrp="1"/>
          </p:cNvSpPr>
          <p:nvPr>
            <p:ph type="body" sz="quarter" idx="18"/>
          </p:nvPr>
        </p:nvSpPr>
        <p:spPr>
          <a:xfrm>
            <a:off x="4954402" y="3965552"/>
            <a:ext cx="2737405" cy="578620"/>
          </a:xfrm>
          <a:solidFill>
            <a:schemeClr val="accent2"/>
          </a:solidFill>
        </p:spPr>
        <p:txBody>
          <a:bodyPr lIns="164592" tIns="164592" rIns="164592" bIns="164592" anchor="ctr" anchorCtr="1">
            <a:spAutoFit/>
          </a:bodyPr>
          <a:lstStyle>
            <a:lvl1pPr marL="0" indent="0" algn="ctr">
              <a:lnSpc>
                <a:spcPct val="100000"/>
              </a:lnSpc>
              <a:buNone/>
              <a:defRPr lang="en-US" sz="1600" kern="1200" baseline="0" dirty="0">
                <a:solidFill>
                  <a:schemeClr val="bg1"/>
                </a:solidFill>
                <a:latin typeface="Gotham Light" pitchFamily="50" charset="0"/>
                <a:ea typeface="+mn-ea"/>
                <a:cs typeface="Gotham Light" pitchFamily="50" charset="0"/>
              </a:defRPr>
            </a:lvl1pPr>
          </a:lstStyle>
          <a:p>
            <a:pPr lvl="0"/>
            <a:endParaRPr lang="en-US"/>
          </a:p>
        </p:txBody>
      </p:sp>
    </p:spTree>
    <p:extLst>
      <p:ext uri="{BB962C8B-B14F-4D97-AF65-F5344CB8AC3E}">
        <p14:creationId xmlns:p14="http://schemas.microsoft.com/office/powerpoint/2010/main" val="2601852879"/>
      </p:ext>
    </p:extLst>
  </p:cSld>
  <p:clrMapOvr>
    <a:masterClrMapping/>
  </p:clrMapOvr>
  <p:extLst>
    <p:ext uri="{DCECCB84-F9BA-43D5-87BE-67443E8EF086}">
      <p15:sldGuideLst xmlns:p15="http://schemas.microsoft.com/office/powerpoint/2012/main">
        <p15:guide id="1" orient="horz" pos="2124">
          <p15:clr>
            <a:srgbClr val="FBAE40"/>
          </p15:clr>
        </p15:guide>
        <p15:guide id="2" pos="2880">
          <p15:clr>
            <a:srgbClr val="FBAE40"/>
          </p15:clr>
        </p15:guide>
        <p15:guide id="3" orient="horz" pos="24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four photos messages_2">
    <p:bg>
      <p:bgPr>
        <a:solidFill>
          <a:schemeClr val="bg1"/>
        </a:solidFill>
        <a:effectLst/>
      </p:bgPr>
    </p:bg>
    <p:spTree>
      <p:nvGrpSpPr>
        <p:cNvPr id="1" name=""/>
        <p:cNvGrpSpPr/>
        <p:nvPr/>
      </p:nvGrpSpPr>
      <p:grpSpPr>
        <a:xfrm>
          <a:off x="0" y="0"/>
          <a:ext cx="0" cy="0"/>
          <a:chOff x="0" y="0"/>
          <a:chExt cx="0" cy="0"/>
        </a:xfrm>
      </p:grpSpPr>
      <p:sp>
        <p:nvSpPr>
          <p:cNvPr id="11" name="Picture Placeholder 12"/>
          <p:cNvSpPr>
            <a:spLocks noGrp="1"/>
          </p:cNvSpPr>
          <p:nvPr>
            <p:ph type="pic" sz="quarter" idx="11"/>
          </p:nvPr>
        </p:nvSpPr>
        <p:spPr>
          <a:xfrm>
            <a:off x="0" y="4"/>
            <a:ext cx="4572000" cy="2574902"/>
          </a:xfrm>
          <a:prstGeom prst="rect">
            <a:avLst/>
          </a:prstGeom>
          <a:solidFill>
            <a:schemeClr val="accent1"/>
          </a:solidFill>
        </p:spPr>
        <p:txBody>
          <a:bodyPr/>
          <a:lstStyle>
            <a:lvl1pPr marL="0" indent="0">
              <a:buNone/>
              <a:defRPr/>
            </a:lvl1pPr>
          </a:lstStyle>
          <a:p>
            <a:endParaRPr lang="nb-NO"/>
          </a:p>
        </p:txBody>
      </p:sp>
      <p:sp>
        <p:nvSpPr>
          <p:cNvPr id="7" name="Picture Placeholder 12"/>
          <p:cNvSpPr>
            <a:spLocks noGrp="1"/>
          </p:cNvSpPr>
          <p:nvPr>
            <p:ph type="pic" sz="quarter" idx="15"/>
          </p:nvPr>
        </p:nvSpPr>
        <p:spPr>
          <a:xfrm>
            <a:off x="4572001" y="4"/>
            <a:ext cx="4572000" cy="2574902"/>
          </a:xfrm>
          <a:prstGeom prst="rect">
            <a:avLst/>
          </a:prstGeom>
          <a:solidFill>
            <a:schemeClr val="accent1"/>
          </a:solidFill>
        </p:spPr>
        <p:txBody>
          <a:bodyPr/>
          <a:lstStyle>
            <a:lvl1pPr marL="0" indent="0">
              <a:buNone/>
              <a:defRPr/>
            </a:lvl1pPr>
          </a:lstStyle>
          <a:p>
            <a:endParaRPr lang="nb-NO"/>
          </a:p>
        </p:txBody>
      </p:sp>
      <p:sp>
        <p:nvSpPr>
          <p:cNvPr id="8" name="Picture Placeholder 12"/>
          <p:cNvSpPr>
            <a:spLocks noGrp="1"/>
          </p:cNvSpPr>
          <p:nvPr>
            <p:ph type="pic" sz="quarter" idx="16"/>
          </p:nvPr>
        </p:nvSpPr>
        <p:spPr>
          <a:xfrm>
            <a:off x="0" y="2568597"/>
            <a:ext cx="4572000" cy="2578608"/>
          </a:xfrm>
          <a:prstGeom prst="rect">
            <a:avLst/>
          </a:prstGeom>
          <a:solidFill>
            <a:schemeClr val="accent1"/>
          </a:solidFill>
        </p:spPr>
        <p:txBody>
          <a:bodyPr/>
          <a:lstStyle>
            <a:lvl1pPr marL="0" indent="0">
              <a:buNone/>
              <a:defRPr/>
            </a:lvl1pPr>
          </a:lstStyle>
          <a:p>
            <a:endParaRPr lang="nb-NO"/>
          </a:p>
        </p:txBody>
      </p:sp>
      <p:sp>
        <p:nvSpPr>
          <p:cNvPr id="9" name="Picture Placeholder 12"/>
          <p:cNvSpPr>
            <a:spLocks noGrp="1"/>
          </p:cNvSpPr>
          <p:nvPr>
            <p:ph type="pic" sz="quarter" idx="17"/>
          </p:nvPr>
        </p:nvSpPr>
        <p:spPr>
          <a:xfrm>
            <a:off x="4572001" y="2568597"/>
            <a:ext cx="4572000" cy="2578608"/>
          </a:xfrm>
          <a:prstGeom prst="rect">
            <a:avLst/>
          </a:prstGeom>
          <a:solidFill>
            <a:schemeClr val="accent1"/>
          </a:solidFill>
        </p:spPr>
        <p:txBody>
          <a:bodyPr/>
          <a:lstStyle>
            <a:lvl1pPr marL="0" indent="0">
              <a:buNone/>
              <a:defRPr/>
            </a:lvl1pPr>
          </a:lstStyle>
          <a:p>
            <a:endParaRPr lang="nb-NO"/>
          </a:p>
        </p:txBody>
      </p:sp>
      <p:sp>
        <p:nvSpPr>
          <p:cNvPr id="6" name="Text Placeholder 5"/>
          <p:cNvSpPr>
            <a:spLocks noGrp="1"/>
          </p:cNvSpPr>
          <p:nvPr>
            <p:ph type="body" sz="quarter" idx="12"/>
          </p:nvPr>
        </p:nvSpPr>
        <p:spPr>
          <a:xfrm>
            <a:off x="807814" y="563612"/>
            <a:ext cx="2737405" cy="578620"/>
          </a:xfrm>
          <a:solidFill>
            <a:schemeClr val="bg1"/>
          </a:solidFill>
        </p:spPr>
        <p:txBody>
          <a:bodyPr lIns="164592" tIns="164592" rIns="164592" bIns="164592" anchor="ctr" anchorCtr="1">
            <a:spAutoFit/>
          </a:bodyPr>
          <a:lstStyle>
            <a:lvl1pPr marL="0" indent="0" algn="ctr">
              <a:lnSpc>
                <a:spcPct val="100000"/>
              </a:lnSpc>
              <a:buNone/>
              <a:defRPr lang="en-US" sz="1600" kern="1200" baseline="0" dirty="0">
                <a:solidFill>
                  <a:schemeClr val="accent1"/>
                </a:solidFill>
                <a:latin typeface="Gotham Light" pitchFamily="50" charset="0"/>
                <a:ea typeface="+mn-ea"/>
                <a:cs typeface="Gotham Light" pitchFamily="50" charset="0"/>
              </a:defRPr>
            </a:lvl1pPr>
          </a:lstStyle>
          <a:p>
            <a:pPr lvl="0"/>
            <a:endParaRPr lang="en-US"/>
          </a:p>
        </p:txBody>
      </p:sp>
      <p:sp>
        <p:nvSpPr>
          <p:cNvPr id="4" name="Text Placeholder 5"/>
          <p:cNvSpPr>
            <a:spLocks noGrp="1"/>
          </p:cNvSpPr>
          <p:nvPr>
            <p:ph type="body" sz="quarter" idx="13"/>
          </p:nvPr>
        </p:nvSpPr>
        <p:spPr>
          <a:xfrm>
            <a:off x="4954402" y="1390650"/>
            <a:ext cx="2737405" cy="578620"/>
          </a:xfrm>
          <a:solidFill>
            <a:schemeClr val="bg1"/>
          </a:solidFill>
        </p:spPr>
        <p:txBody>
          <a:bodyPr lIns="164592" tIns="164592" rIns="164592" bIns="164592" anchor="ctr" anchorCtr="1">
            <a:spAutoFit/>
          </a:bodyPr>
          <a:lstStyle>
            <a:lvl1pPr marL="0" indent="0" algn="ctr">
              <a:lnSpc>
                <a:spcPct val="100000"/>
              </a:lnSpc>
              <a:buNone/>
              <a:defRPr lang="en-US" sz="1600" kern="1200" baseline="0" dirty="0">
                <a:solidFill>
                  <a:schemeClr val="accent1"/>
                </a:solidFill>
                <a:latin typeface="Gotham Light" pitchFamily="50" charset="0"/>
                <a:ea typeface="+mn-ea"/>
                <a:cs typeface="Gotham Light" pitchFamily="50" charset="0"/>
              </a:defRPr>
            </a:lvl1pPr>
          </a:lstStyle>
          <a:p>
            <a:pPr lvl="0"/>
            <a:endParaRPr lang="en-US"/>
          </a:p>
        </p:txBody>
      </p:sp>
      <p:sp>
        <p:nvSpPr>
          <p:cNvPr id="5" name="Text Placeholder 5"/>
          <p:cNvSpPr>
            <a:spLocks noGrp="1"/>
          </p:cNvSpPr>
          <p:nvPr>
            <p:ph type="body" sz="quarter" idx="14"/>
          </p:nvPr>
        </p:nvSpPr>
        <p:spPr>
          <a:xfrm>
            <a:off x="807814" y="3135559"/>
            <a:ext cx="2737405" cy="578620"/>
          </a:xfrm>
          <a:solidFill>
            <a:schemeClr val="bg1"/>
          </a:solidFill>
        </p:spPr>
        <p:txBody>
          <a:bodyPr lIns="164592" tIns="164592" rIns="164592" bIns="164592" anchor="ctr" anchorCtr="1">
            <a:spAutoFit/>
          </a:bodyPr>
          <a:lstStyle>
            <a:lvl1pPr marL="0" indent="0" algn="ctr">
              <a:lnSpc>
                <a:spcPct val="100000"/>
              </a:lnSpc>
              <a:buNone/>
              <a:defRPr lang="en-US" sz="1600" kern="1200" baseline="0" dirty="0">
                <a:solidFill>
                  <a:schemeClr val="accent1"/>
                </a:solidFill>
                <a:latin typeface="Gotham Light" pitchFamily="50" charset="0"/>
                <a:ea typeface="+mn-ea"/>
                <a:cs typeface="Gotham Light" pitchFamily="50" charset="0"/>
              </a:defRPr>
            </a:lvl1pPr>
          </a:lstStyle>
          <a:p>
            <a:pPr lvl="0"/>
            <a:endParaRPr lang="en-US"/>
          </a:p>
        </p:txBody>
      </p:sp>
      <p:sp>
        <p:nvSpPr>
          <p:cNvPr id="10" name="Text Placeholder 5"/>
          <p:cNvSpPr>
            <a:spLocks noGrp="1"/>
          </p:cNvSpPr>
          <p:nvPr>
            <p:ph type="body" sz="quarter" idx="18"/>
          </p:nvPr>
        </p:nvSpPr>
        <p:spPr>
          <a:xfrm>
            <a:off x="4954402" y="3965552"/>
            <a:ext cx="2737405" cy="578620"/>
          </a:xfrm>
          <a:solidFill>
            <a:schemeClr val="bg1"/>
          </a:solidFill>
        </p:spPr>
        <p:txBody>
          <a:bodyPr lIns="164592" tIns="164592" rIns="164592" bIns="164592" anchor="ctr" anchorCtr="1">
            <a:spAutoFit/>
          </a:bodyPr>
          <a:lstStyle>
            <a:lvl1pPr marL="0" indent="0" algn="ctr">
              <a:lnSpc>
                <a:spcPct val="100000"/>
              </a:lnSpc>
              <a:buNone/>
              <a:defRPr lang="en-US" sz="1600" kern="1200" baseline="0" dirty="0">
                <a:solidFill>
                  <a:schemeClr val="accent1"/>
                </a:solidFill>
                <a:latin typeface="Gotham Light" pitchFamily="50" charset="0"/>
                <a:ea typeface="+mn-ea"/>
                <a:cs typeface="Gotham Light" pitchFamily="50" charset="0"/>
              </a:defRPr>
            </a:lvl1pPr>
          </a:lstStyle>
          <a:p>
            <a:pPr lvl="0"/>
            <a:endParaRPr lang="en-US"/>
          </a:p>
        </p:txBody>
      </p:sp>
    </p:spTree>
    <p:extLst>
      <p:ext uri="{BB962C8B-B14F-4D97-AF65-F5344CB8AC3E}">
        <p14:creationId xmlns:p14="http://schemas.microsoft.com/office/powerpoint/2010/main" val="1040624587"/>
      </p:ext>
    </p:extLst>
  </p:cSld>
  <p:clrMapOvr>
    <a:masterClrMapping/>
  </p:clrMapOvr>
  <p:extLst>
    <p:ext uri="{DCECCB84-F9BA-43D5-87BE-67443E8EF086}">
      <p15:sldGuideLst xmlns:p15="http://schemas.microsoft.com/office/powerpoint/2012/main">
        <p15:guide id="1" orient="horz" pos="2124">
          <p15:clr>
            <a:srgbClr val="FBAE40"/>
          </p15:clr>
        </p15:guide>
        <p15:guide id="2" pos="2880">
          <p15:clr>
            <a:srgbClr val="FBAE40"/>
          </p15:clr>
        </p15:guide>
        <p15:guide id="3" orient="horz" pos="24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 + text">
    <p:spTree>
      <p:nvGrpSpPr>
        <p:cNvPr id="1" name=""/>
        <p:cNvGrpSpPr/>
        <p:nvPr/>
      </p:nvGrpSpPr>
      <p:grpSpPr>
        <a:xfrm>
          <a:off x="0" y="0"/>
          <a:ext cx="0" cy="0"/>
          <a:chOff x="0" y="0"/>
          <a:chExt cx="0" cy="0"/>
        </a:xfrm>
      </p:grpSpPr>
      <p:sp>
        <p:nvSpPr>
          <p:cNvPr id="5" name="Content Placeholder 3"/>
          <p:cNvSpPr>
            <a:spLocks noGrp="1"/>
          </p:cNvSpPr>
          <p:nvPr>
            <p:ph sz="quarter" idx="12"/>
          </p:nvPr>
        </p:nvSpPr>
        <p:spPr>
          <a:xfrm>
            <a:off x="611190" y="1239839"/>
            <a:ext cx="3915907" cy="3465976"/>
          </a:xfrm>
        </p:spPr>
        <p:txBody>
          <a:bodyPr/>
          <a:lstStyle/>
          <a:p>
            <a:pPr lvl="0"/>
            <a:r>
              <a:rPr lang="en-US"/>
              <a:t>Edit Master text styles</a:t>
            </a:r>
          </a:p>
          <a:p>
            <a:pPr lvl="1"/>
            <a:r>
              <a:rPr lang="en-US"/>
              <a:t>Second level</a:t>
            </a:r>
          </a:p>
        </p:txBody>
      </p:sp>
      <p:sp>
        <p:nvSpPr>
          <p:cNvPr id="7" name="Content Placeholder 3"/>
          <p:cNvSpPr>
            <a:spLocks noGrp="1"/>
          </p:cNvSpPr>
          <p:nvPr>
            <p:ph sz="quarter" idx="13"/>
          </p:nvPr>
        </p:nvSpPr>
        <p:spPr>
          <a:xfrm>
            <a:off x="4572816" y="1239375"/>
            <a:ext cx="3960000" cy="3465976"/>
          </a:xfrm>
        </p:spPr>
        <p:txBody>
          <a:body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5A4D773-706E-4DBE-AB09-29AEEFECC888}"/>
              </a:ext>
            </a:extLst>
          </p:cNvPr>
          <p:cNvSpPr>
            <a:spLocks noGrp="1"/>
          </p:cNvSpPr>
          <p:nvPr>
            <p:ph type="title" hasCustomPrompt="1"/>
          </p:nvPr>
        </p:nvSpPr>
        <p:spPr/>
        <p:txBody>
          <a:bodyPr/>
          <a:lstStyle>
            <a:lvl1pPr>
              <a:defRPr/>
            </a:lvl1pPr>
          </a:lstStyle>
          <a:p>
            <a:r>
              <a:rPr lang="en-US"/>
              <a:t>Insert title here max 1 line!</a:t>
            </a:r>
          </a:p>
        </p:txBody>
      </p:sp>
      <p:sp>
        <p:nvSpPr>
          <p:cNvPr id="3" name="Slide Number Placeholder 2">
            <a:extLst>
              <a:ext uri="{FF2B5EF4-FFF2-40B4-BE49-F238E27FC236}">
                <a16:creationId xmlns:a16="http://schemas.microsoft.com/office/drawing/2014/main" id="{D7924EAC-5A7B-4DA4-99E5-F00208A510E8}"/>
              </a:ext>
            </a:extLst>
          </p:cNvPr>
          <p:cNvSpPr>
            <a:spLocks noGrp="1"/>
          </p:cNvSpPr>
          <p:nvPr>
            <p:ph type="sldNum" sz="quarter" idx="14"/>
          </p:nvPr>
        </p:nvSpPr>
        <p:spPr/>
        <p:txBody>
          <a:bodyPr lIns="182880"/>
          <a:lstStyle/>
          <a:p>
            <a:fld id="{206E8520-2104-4AD5-8681-84E58E925990}" type="slidenum">
              <a:rPr lang="en-US" smtClean="0"/>
              <a:pPr/>
              <a:t>‹#›</a:t>
            </a:fld>
            <a:endParaRPr lang="en-US"/>
          </a:p>
        </p:txBody>
      </p:sp>
    </p:spTree>
    <p:extLst>
      <p:ext uri="{BB962C8B-B14F-4D97-AF65-F5344CB8AC3E}">
        <p14:creationId xmlns:p14="http://schemas.microsoft.com/office/powerpoint/2010/main" val="2222597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sub_image + text">
    <p:spTree>
      <p:nvGrpSpPr>
        <p:cNvPr id="1" name=""/>
        <p:cNvGrpSpPr/>
        <p:nvPr/>
      </p:nvGrpSpPr>
      <p:grpSpPr>
        <a:xfrm>
          <a:off x="0" y="0"/>
          <a:ext cx="0" cy="0"/>
          <a:chOff x="0" y="0"/>
          <a:chExt cx="0" cy="0"/>
        </a:xfrm>
      </p:grpSpPr>
      <p:sp>
        <p:nvSpPr>
          <p:cNvPr id="5" name="Content Placeholder 3"/>
          <p:cNvSpPr>
            <a:spLocks noGrp="1"/>
          </p:cNvSpPr>
          <p:nvPr>
            <p:ph sz="quarter" idx="12"/>
          </p:nvPr>
        </p:nvSpPr>
        <p:spPr>
          <a:xfrm>
            <a:off x="611190" y="1581539"/>
            <a:ext cx="3904826" cy="3124275"/>
          </a:xfrm>
        </p:spPr>
        <p:txBody>
          <a:bodyPr/>
          <a:lstStyle/>
          <a:p>
            <a:pPr lvl="0"/>
            <a:r>
              <a:rPr lang="en-US"/>
              <a:t>Edit Master text styles</a:t>
            </a:r>
          </a:p>
          <a:p>
            <a:pPr lvl="1"/>
            <a:r>
              <a:rPr lang="en-US"/>
              <a:t>Second level</a:t>
            </a:r>
          </a:p>
        </p:txBody>
      </p:sp>
      <p:sp>
        <p:nvSpPr>
          <p:cNvPr id="7" name="Content Placeholder 3"/>
          <p:cNvSpPr>
            <a:spLocks noGrp="1"/>
          </p:cNvSpPr>
          <p:nvPr>
            <p:ph sz="quarter" idx="13"/>
          </p:nvPr>
        </p:nvSpPr>
        <p:spPr>
          <a:xfrm>
            <a:off x="4572816" y="1581075"/>
            <a:ext cx="3960000" cy="3124275"/>
          </a:xfrm>
        </p:spPr>
        <p:txBody>
          <a:body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5A4D773-706E-4DBE-AB09-29AEEFECC888}"/>
              </a:ext>
            </a:extLst>
          </p:cNvPr>
          <p:cNvSpPr>
            <a:spLocks noGrp="1"/>
          </p:cNvSpPr>
          <p:nvPr>
            <p:ph type="title" hasCustomPrompt="1"/>
          </p:nvPr>
        </p:nvSpPr>
        <p:spPr/>
        <p:txBody>
          <a:bodyPr/>
          <a:lstStyle>
            <a:lvl1pPr>
              <a:defRPr/>
            </a:lvl1pPr>
          </a:lstStyle>
          <a:p>
            <a:r>
              <a:rPr lang="en-US"/>
              <a:t>Insert title here 1 line w/sub, 2 lines without!</a:t>
            </a:r>
          </a:p>
        </p:txBody>
      </p:sp>
      <p:sp>
        <p:nvSpPr>
          <p:cNvPr id="11" name="Text Placeholder 12">
            <a:extLst>
              <a:ext uri="{FF2B5EF4-FFF2-40B4-BE49-F238E27FC236}">
                <a16:creationId xmlns:a16="http://schemas.microsoft.com/office/drawing/2014/main" id="{2BE10D93-3182-4B7D-A397-382814584BA9}"/>
              </a:ext>
            </a:extLst>
          </p:cNvPr>
          <p:cNvSpPr>
            <a:spLocks noGrp="1"/>
          </p:cNvSpPr>
          <p:nvPr>
            <p:ph type="body" sz="quarter" idx="15" hasCustomPrompt="1"/>
          </p:nvPr>
        </p:nvSpPr>
        <p:spPr>
          <a:xfrm>
            <a:off x="611188" y="972787"/>
            <a:ext cx="7921625" cy="360362"/>
          </a:xfrm>
        </p:spPr>
        <p:txBody>
          <a:bodyPr/>
          <a:lstStyle>
            <a:lvl1pPr marL="0" indent="0">
              <a:buNone/>
              <a:defRPr sz="1800">
                <a:latin typeface="Gotham Book" pitchFamily="50" charset="0"/>
                <a:cs typeface="Gotham Book" pitchFamily="50" charset="0"/>
              </a:defRPr>
            </a:lvl1pPr>
          </a:lstStyle>
          <a:p>
            <a:pPr lvl="0"/>
            <a:r>
              <a:rPr lang="en-US"/>
              <a:t>Subtitle max 1 line, only if master title on 1 line</a:t>
            </a:r>
          </a:p>
        </p:txBody>
      </p:sp>
      <p:sp>
        <p:nvSpPr>
          <p:cNvPr id="3" name="Slide Number Placeholder 2">
            <a:extLst>
              <a:ext uri="{FF2B5EF4-FFF2-40B4-BE49-F238E27FC236}">
                <a16:creationId xmlns:a16="http://schemas.microsoft.com/office/drawing/2014/main" id="{DF11C9E6-44EE-40E9-82AF-12AC427EF099}"/>
              </a:ext>
            </a:extLst>
          </p:cNvPr>
          <p:cNvSpPr>
            <a:spLocks noGrp="1"/>
          </p:cNvSpPr>
          <p:nvPr>
            <p:ph type="sldNum" sz="quarter" idx="16"/>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2587048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ext + image">
    <p:spTree>
      <p:nvGrpSpPr>
        <p:cNvPr id="1" name=""/>
        <p:cNvGrpSpPr/>
        <p:nvPr/>
      </p:nvGrpSpPr>
      <p:grpSpPr>
        <a:xfrm>
          <a:off x="0" y="0"/>
          <a:ext cx="0" cy="0"/>
          <a:chOff x="0" y="0"/>
          <a:chExt cx="0" cy="0"/>
        </a:xfrm>
      </p:grpSpPr>
      <p:sp>
        <p:nvSpPr>
          <p:cNvPr id="8" name="Content Placeholder 3"/>
          <p:cNvSpPr>
            <a:spLocks noGrp="1"/>
          </p:cNvSpPr>
          <p:nvPr>
            <p:ph sz="quarter" idx="13"/>
          </p:nvPr>
        </p:nvSpPr>
        <p:spPr>
          <a:xfrm>
            <a:off x="3221918" y="1239838"/>
            <a:ext cx="5310896" cy="3465512"/>
          </a:xfrm>
        </p:spPr>
        <p:txBody>
          <a:bodyPr/>
          <a:lstStyle/>
          <a:p>
            <a:pPr lvl="0"/>
            <a:r>
              <a:rPr lang="en-US"/>
              <a:t>Edit Master text styles</a:t>
            </a:r>
          </a:p>
          <a:p>
            <a:pPr lvl="1"/>
            <a:r>
              <a:rPr lang="en-US"/>
              <a:t>Second level</a:t>
            </a:r>
          </a:p>
        </p:txBody>
      </p:sp>
      <p:sp>
        <p:nvSpPr>
          <p:cNvPr id="9" name="Content Placeholder 3"/>
          <p:cNvSpPr>
            <a:spLocks noGrp="1"/>
          </p:cNvSpPr>
          <p:nvPr>
            <p:ph sz="quarter" idx="14"/>
          </p:nvPr>
        </p:nvSpPr>
        <p:spPr>
          <a:xfrm>
            <a:off x="611187" y="1239839"/>
            <a:ext cx="2561221" cy="3465512"/>
          </a:xfrm>
        </p:spPr>
        <p:txBody>
          <a:bodyPr/>
          <a:lstStyle/>
          <a:p>
            <a:pPr lvl="0"/>
            <a:r>
              <a:rPr lang="en-US"/>
              <a:t>Edit Master text styles</a:t>
            </a:r>
          </a:p>
          <a:p>
            <a:pPr lvl="1"/>
            <a:r>
              <a:rPr lang="en-US"/>
              <a:t>Second level</a:t>
            </a:r>
          </a:p>
        </p:txBody>
      </p:sp>
      <p:sp>
        <p:nvSpPr>
          <p:cNvPr id="3" name="Title 2">
            <a:extLst>
              <a:ext uri="{FF2B5EF4-FFF2-40B4-BE49-F238E27FC236}">
                <a16:creationId xmlns:a16="http://schemas.microsoft.com/office/drawing/2014/main" id="{E6562FAB-0F72-43E5-AF7A-A1CA87171D9E}"/>
              </a:ext>
            </a:extLst>
          </p:cNvPr>
          <p:cNvSpPr>
            <a:spLocks noGrp="1"/>
          </p:cNvSpPr>
          <p:nvPr>
            <p:ph type="title" hasCustomPrompt="1"/>
          </p:nvPr>
        </p:nvSpPr>
        <p:spPr/>
        <p:txBody>
          <a:bodyPr/>
          <a:lstStyle>
            <a:lvl1pPr>
              <a:defRPr/>
            </a:lvl1pPr>
          </a:lstStyle>
          <a:p>
            <a:r>
              <a:rPr lang="en-US"/>
              <a:t>Insert title here max 1 line!</a:t>
            </a:r>
          </a:p>
        </p:txBody>
      </p:sp>
      <p:sp>
        <p:nvSpPr>
          <p:cNvPr id="2" name="Slide Number Placeholder 1">
            <a:extLst>
              <a:ext uri="{FF2B5EF4-FFF2-40B4-BE49-F238E27FC236}">
                <a16:creationId xmlns:a16="http://schemas.microsoft.com/office/drawing/2014/main" id="{551F9F92-AF09-47C0-BC2B-81F259C25E48}"/>
              </a:ext>
            </a:extLst>
          </p:cNvPr>
          <p:cNvSpPr>
            <a:spLocks noGrp="1"/>
          </p:cNvSpPr>
          <p:nvPr>
            <p:ph type="sldNum" sz="quarter" idx="15"/>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248169379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sub_text + image">
    <p:spTree>
      <p:nvGrpSpPr>
        <p:cNvPr id="1" name=""/>
        <p:cNvGrpSpPr/>
        <p:nvPr/>
      </p:nvGrpSpPr>
      <p:grpSpPr>
        <a:xfrm>
          <a:off x="0" y="0"/>
          <a:ext cx="0" cy="0"/>
          <a:chOff x="0" y="0"/>
          <a:chExt cx="0" cy="0"/>
        </a:xfrm>
      </p:grpSpPr>
      <p:sp>
        <p:nvSpPr>
          <p:cNvPr id="8" name="Content Placeholder 3"/>
          <p:cNvSpPr>
            <a:spLocks noGrp="1"/>
          </p:cNvSpPr>
          <p:nvPr>
            <p:ph sz="quarter" idx="13"/>
          </p:nvPr>
        </p:nvSpPr>
        <p:spPr>
          <a:xfrm>
            <a:off x="3221918" y="1581539"/>
            <a:ext cx="5310896" cy="3123811"/>
          </a:xfrm>
        </p:spPr>
        <p:txBody>
          <a:bodyPr/>
          <a:lstStyle/>
          <a:p>
            <a:pPr lvl="0"/>
            <a:r>
              <a:rPr lang="en-US"/>
              <a:t>Edit Master text styles</a:t>
            </a:r>
          </a:p>
          <a:p>
            <a:pPr lvl="1"/>
            <a:r>
              <a:rPr lang="en-US"/>
              <a:t>Second level</a:t>
            </a:r>
          </a:p>
        </p:txBody>
      </p:sp>
      <p:sp>
        <p:nvSpPr>
          <p:cNvPr id="9" name="Content Placeholder 3"/>
          <p:cNvSpPr>
            <a:spLocks noGrp="1"/>
          </p:cNvSpPr>
          <p:nvPr>
            <p:ph sz="quarter" idx="14"/>
          </p:nvPr>
        </p:nvSpPr>
        <p:spPr>
          <a:xfrm>
            <a:off x="611187" y="1581540"/>
            <a:ext cx="2561221" cy="3123811"/>
          </a:xfrm>
        </p:spPr>
        <p:txBody>
          <a:bodyPr/>
          <a:lstStyle/>
          <a:p>
            <a:pPr lvl="0"/>
            <a:r>
              <a:rPr lang="en-US"/>
              <a:t>Edit Master text styles</a:t>
            </a:r>
          </a:p>
          <a:p>
            <a:pPr lvl="1"/>
            <a:r>
              <a:rPr lang="en-US"/>
              <a:t>Second level</a:t>
            </a:r>
          </a:p>
        </p:txBody>
      </p:sp>
      <p:sp>
        <p:nvSpPr>
          <p:cNvPr id="3" name="Title 2">
            <a:extLst>
              <a:ext uri="{FF2B5EF4-FFF2-40B4-BE49-F238E27FC236}">
                <a16:creationId xmlns:a16="http://schemas.microsoft.com/office/drawing/2014/main" id="{820997B6-A862-4937-B1A3-3BDED4159ADD}"/>
              </a:ext>
            </a:extLst>
          </p:cNvPr>
          <p:cNvSpPr>
            <a:spLocks noGrp="1"/>
          </p:cNvSpPr>
          <p:nvPr>
            <p:ph type="title" hasCustomPrompt="1"/>
          </p:nvPr>
        </p:nvSpPr>
        <p:spPr/>
        <p:txBody>
          <a:bodyPr/>
          <a:lstStyle>
            <a:lvl1pPr>
              <a:defRPr/>
            </a:lvl1pPr>
          </a:lstStyle>
          <a:p>
            <a:r>
              <a:rPr lang="en-US"/>
              <a:t>Insert title here 1 line w/sub, 2 lines without!</a:t>
            </a:r>
          </a:p>
        </p:txBody>
      </p:sp>
      <p:sp>
        <p:nvSpPr>
          <p:cNvPr id="13" name="Text Placeholder 12">
            <a:extLst>
              <a:ext uri="{FF2B5EF4-FFF2-40B4-BE49-F238E27FC236}">
                <a16:creationId xmlns:a16="http://schemas.microsoft.com/office/drawing/2014/main" id="{698E5BBA-A5BA-4698-8979-6576FA26B86E}"/>
              </a:ext>
            </a:extLst>
          </p:cNvPr>
          <p:cNvSpPr>
            <a:spLocks noGrp="1"/>
          </p:cNvSpPr>
          <p:nvPr>
            <p:ph type="body" sz="quarter" idx="15" hasCustomPrompt="1"/>
          </p:nvPr>
        </p:nvSpPr>
        <p:spPr>
          <a:xfrm>
            <a:off x="611188" y="972787"/>
            <a:ext cx="7921625" cy="360362"/>
          </a:xfrm>
        </p:spPr>
        <p:txBody>
          <a:bodyPr/>
          <a:lstStyle>
            <a:lvl1pPr marL="0" indent="0">
              <a:buNone/>
              <a:defRPr sz="1800">
                <a:latin typeface="Gotham Book" pitchFamily="50" charset="0"/>
                <a:cs typeface="Gotham Book" pitchFamily="50" charset="0"/>
              </a:defRPr>
            </a:lvl1pPr>
          </a:lstStyle>
          <a:p>
            <a:pPr lvl="0"/>
            <a:r>
              <a:rPr lang="en-US"/>
              <a:t>Subtitle max 1 line, only if master title on 1 line</a:t>
            </a:r>
          </a:p>
        </p:txBody>
      </p:sp>
      <p:sp>
        <p:nvSpPr>
          <p:cNvPr id="2" name="Slide Number Placeholder 1">
            <a:extLst>
              <a:ext uri="{FF2B5EF4-FFF2-40B4-BE49-F238E27FC236}">
                <a16:creationId xmlns:a16="http://schemas.microsoft.com/office/drawing/2014/main" id="{30192005-0A83-49F3-93C3-D54E0C572ED9}"/>
              </a:ext>
            </a:extLst>
          </p:cNvPr>
          <p:cNvSpPr>
            <a:spLocks noGrp="1"/>
          </p:cNvSpPr>
          <p:nvPr>
            <p:ph type="sldNum" sz="quarter" idx="16"/>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189015588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 XL + text">
    <p:spTree>
      <p:nvGrpSpPr>
        <p:cNvPr id="1" name=""/>
        <p:cNvGrpSpPr/>
        <p:nvPr/>
      </p:nvGrpSpPr>
      <p:grpSpPr>
        <a:xfrm>
          <a:off x="0" y="0"/>
          <a:ext cx="0" cy="0"/>
          <a:chOff x="0" y="0"/>
          <a:chExt cx="0" cy="0"/>
        </a:xfrm>
      </p:grpSpPr>
      <p:sp>
        <p:nvSpPr>
          <p:cNvPr id="9" name="Content Placeholder 3"/>
          <p:cNvSpPr>
            <a:spLocks noGrp="1"/>
          </p:cNvSpPr>
          <p:nvPr>
            <p:ph sz="quarter" idx="13"/>
          </p:nvPr>
        </p:nvSpPr>
        <p:spPr>
          <a:xfrm>
            <a:off x="611187" y="1239838"/>
            <a:ext cx="5261771" cy="3465512"/>
          </a:xfrm>
        </p:spPr>
        <p:txBody>
          <a:bodyPr/>
          <a:lstStyle/>
          <a:p>
            <a:pPr lvl="0"/>
            <a:r>
              <a:rPr lang="en-US"/>
              <a:t>Edit Master text styles</a:t>
            </a:r>
          </a:p>
          <a:p>
            <a:pPr lvl="1"/>
            <a:r>
              <a:rPr lang="en-US"/>
              <a:t>Second level</a:t>
            </a:r>
          </a:p>
        </p:txBody>
      </p:sp>
      <p:sp>
        <p:nvSpPr>
          <p:cNvPr id="10" name="Content Placeholder 3"/>
          <p:cNvSpPr>
            <a:spLocks noGrp="1"/>
          </p:cNvSpPr>
          <p:nvPr>
            <p:ph sz="quarter" idx="14"/>
          </p:nvPr>
        </p:nvSpPr>
        <p:spPr>
          <a:xfrm>
            <a:off x="5918677" y="1239839"/>
            <a:ext cx="2610730" cy="3465512"/>
          </a:xfrm>
        </p:spPr>
        <p:txBody>
          <a:body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8B604A47-CAA3-4E33-BA75-A437228B028B}"/>
              </a:ext>
            </a:extLst>
          </p:cNvPr>
          <p:cNvSpPr>
            <a:spLocks noGrp="1"/>
          </p:cNvSpPr>
          <p:nvPr>
            <p:ph type="title" hasCustomPrompt="1"/>
          </p:nvPr>
        </p:nvSpPr>
        <p:spPr/>
        <p:txBody>
          <a:bodyPr/>
          <a:lstStyle>
            <a:lvl1pPr>
              <a:defRPr/>
            </a:lvl1pPr>
          </a:lstStyle>
          <a:p>
            <a:r>
              <a:rPr lang="en-US"/>
              <a:t>Insert title here max 1 line!</a:t>
            </a:r>
          </a:p>
        </p:txBody>
      </p:sp>
      <p:sp>
        <p:nvSpPr>
          <p:cNvPr id="3" name="Slide Number Placeholder 2">
            <a:extLst>
              <a:ext uri="{FF2B5EF4-FFF2-40B4-BE49-F238E27FC236}">
                <a16:creationId xmlns:a16="http://schemas.microsoft.com/office/drawing/2014/main" id="{DEA3CA95-3BDB-48DF-844F-632ECADD610B}"/>
              </a:ext>
            </a:extLst>
          </p:cNvPr>
          <p:cNvSpPr>
            <a:spLocks noGrp="1"/>
          </p:cNvSpPr>
          <p:nvPr>
            <p:ph type="sldNum" sz="quarter" idx="15"/>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2205705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sub_image XL + text">
    <p:spTree>
      <p:nvGrpSpPr>
        <p:cNvPr id="1" name=""/>
        <p:cNvGrpSpPr/>
        <p:nvPr/>
      </p:nvGrpSpPr>
      <p:grpSpPr>
        <a:xfrm>
          <a:off x="0" y="0"/>
          <a:ext cx="0" cy="0"/>
          <a:chOff x="0" y="0"/>
          <a:chExt cx="0" cy="0"/>
        </a:xfrm>
      </p:grpSpPr>
      <p:sp>
        <p:nvSpPr>
          <p:cNvPr id="9" name="Content Placeholder 3"/>
          <p:cNvSpPr>
            <a:spLocks noGrp="1"/>
          </p:cNvSpPr>
          <p:nvPr>
            <p:ph sz="quarter" idx="13"/>
          </p:nvPr>
        </p:nvSpPr>
        <p:spPr>
          <a:xfrm>
            <a:off x="611187" y="1581540"/>
            <a:ext cx="5261771" cy="3123810"/>
          </a:xfrm>
        </p:spPr>
        <p:txBody>
          <a:bodyPr/>
          <a:lstStyle/>
          <a:p>
            <a:pPr lvl="0"/>
            <a:r>
              <a:rPr lang="en-US"/>
              <a:t>Edit Master text styles</a:t>
            </a:r>
          </a:p>
          <a:p>
            <a:pPr lvl="1"/>
            <a:r>
              <a:rPr lang="en-US"/>
              <a:t>Second level</a:t>
            </a:r>
          </a:p>
        </p:txBody>
      </p:sp>
      <p:sp>
        <p:nvSpPr>
          <p:cNvPr id="10" name="Content Placeholder 3"/>
          <p:cNvSpPr>
            <a:spLocks noGrp="1"/>
          </p:cNvSpPr>
          <p:nvPr>
            <p:ph sz="quarter" idx="14"/>
          </p:nvPr>
        </p:nvSpPr>
        <p:spPr>
          <a:xfrm>
            <a:off x="5918677" y="1581541"/>
            <a:ext cx="2610730" cy="3123810"/>
          </a:xfrm>
        </p:spPr>
        <p:txBody>
          <a:body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8B604A47-CAA3-4E33-BA75-A437228B028B}"/>
              </a:ext>
            </a:extLst>
          </p:cNvPr>
          <p:cNvSpPr>
            <a:spLocks noGrp="1"/>
          </p:cNvSpPr>
          <p:nvPr>
            <p:ph type="title" hasCustomPrompt="1"/>
          </p:nvPr>
        </p:nvSpPr>
        <p:spPr/>
        <p:txBody>
          <a:bodyPr/>
          <a:lstStyle>
            <a:lvl1pPr>
              <a:defRPr/>
            </a:lvl1pPr>
          </a:lstStyle>
          <a:p>
            <a:r>
              <a:rPr lang="en-US"/>
              <a:t>Insert title here 1 line w/sub, 2 lines without!</a:t>
            </a:r>
          </a:p>
        </p:txBody>
      </p:sp>
      <p:sp>
        <p:nvSpPr>
          <p:cNvPr id="5" name="Text Placeholder 12">
            <a:extLst>
              <a:ext uri="{FF2B5EF4-FFF2-40B4-BE49-F238E27FC236}">
                <a16:creationId xmlns:a16="http://schemas.microsoft.com/office/drawing/2014/main" id="{E6C76420-09C7-4257-A235-FF7AFBEBA10D}"/>
              </a:ext>
            </a:extLst>
          </p:cNvPr>
          <p:cNvSpPr>
            <a:spLocks noGrp="1"/>
          </p:cNvSpPr>
          <p:nvPr>
            <p:ph type="body" sz="quarter" idx="15" hasCustomPrompt="1"/>
          </p:nvPr>
        </p:nvSpPr>
        <p:spPr>
          <a:xfrm>
            <a:off x="611188" y="972787"/>
            <a:ext cx="7921625" cy="360362"/>
          </a:xfrm>
        </p:spPr>
        <p:txBody>
          <a:bodyPr/>
          <a:lstStyle>
            <a:lvl1pPr marL="0" indent="0">
              <a:buNone/>
              <a:defRPr sz="1800">
                <a:latin typeface="Gotham Book" pitchFamily="50" charset="0"/>
                <a:cs typeface="Gotham Book" pitchFamily="50" charset="0"/>
              </a:defRPr>
            </a:lvl1pPr>
          </a:lstStyle>
          <a:p>
            <a:pPr lvl="0"/>
            <a:r>
              <a:rPr lang="en-US"/>
              <a:t>Subtitle max 1 line, only if master title on 1 line</a:t>
            </a:r>
          </a:p>
        </p:txBody>
      </p:sp>
      <p:sp>
        <p:nvSpPr>
          <p:cNvPr id="3" name="Slide Number Placeholder 2">
            <a:extLst>
              <a:ext uri="{FF2B5EF4-FFF2-40B4-BE49-F238E27FC236}">
                <a16:creationId xmlns:a16="http://schemas.microsoft.com/office/drawing/2014/main" id="{6A3E6129-A5E0-4D21-A1DB-99AB6E4258C9}"/>
              </a:ext>
            </a:extLst>
          </p:cNvPr>
          <p:cNvSpPr>
            <a:spLocks noGrp="1"/>
          </p:cNvSpPr>
          <p:nvPr>
            <p:ph type="sldNum" sz="quarter" idx="16"/>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3043974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hree messages">
    <p:spTree>
      <p:nvGrpSpPr>
        <p:cNvPr id="1" name=""/>
        <p:cNvGrpSpPr/>
        <p:nvPr/>
      </p:nvGrpSpPr>
      <p:grpSpPr>
        <a:xfrm>
          <a:off x="0" y="0"/>
          <a:ext cx="0" cy="0"/>
          <a:chOff x="0" y="0"/>
          <a:chExt cx="0" cy="0"/>
        </a:xfrm>
      </p:grpSpPr>
      <p:sp>
        <p:nvSpPr>
          <p:cNvPr id="4" name="Text Placeholder 1"/>
          <p:cNvSpPr>
            <a:spLocks noGrp="1"/>
          </p:cNvSpPr>
          <p:nvPr>
            <p:ph type="body" sz="quarter" idx="10" hasCustomPrompt="1"/>
          </p:nvPr>
        </p:nvSpPr>
        <p:spPr>
          <a:xfrm>
            <a:off x="611191" y="1547725"/>
            <a:ext cx="1095375" cy="882650"/>
          </a:xfrm>
        </p:spPr>
        <p:txBody>
          <a:bodyPr anchor="ctr">
            <a:noAutofit/>
          </a:bodyPr>
          <a:lstStyle>
            <a:lvl1pPr marL="0" indent="0" algn="ctr">
              <a:buFontTx/>
              <a:buNone/>
              <a:defRPr sz="2000">
                <a:solidFill>
                  <a:schemeClr val="tx1"/>
                </a:solidFill>
                <a:latin typeface="Gotham Extra Light" pitchFamily="50" charset="0"/>
                <a:cs typeface="Gotham Extra Light" pitchFamily="50" charset="0"/>
              </a:defRPr>
            </a:lvl1pPr>
          </a:lstStyle>
          <a:p>
            <a:pPr lvl="0"/>
            <a:r>
              <a:rPr lang="nb-NO" sz="2000"/>
              <a:t>Add #</a:t>
            </a:r>
            <a:endParaRPr lang="en-US"/>
          </a:p>
        </p:txBody>
      </p:sp>
      <p:sp>
        <p:nvSpPr>
          <p:cNvPr id="9" name="Text Placeholder 2"/>
          <p:cNvSpPr>
            <a:spLocks noGrp="1"/>
          </p:cNvSpPr>
          <p:nvPr>
            <p:ph type="body" sz="quarter" idx="13"/>
          </p:nvPr>
        </p:nvSpPr>
        <p:spPr>
          <a:xfrm>
            <a:off x="1706564" y="1547725"/>
            <a:ext cx="6826251" cy="882650"/>
          </a:xfrm>
        </p:spPr>
        <p:txBody>
          <a:bodyPr anchor="ctr">
            <a:noAutofit/>
          </a:bodyPr>
          <a:lstStyle>
            <a:lvl1pPr marL="0" indent="0">
              <a:buNone/>
              <a:defRPr sz="1400">
                <a:solidFill>
                  <a:schemeClr val="tx1"/>
                </a:solidFill>
                <a:latin typeface="Gotham Extra Light" pitchFamily="50" charset="0"/>
                <a:cs typeface="Gotham Extra Light" pitchFamily="50" charset="0"/>
              </a:defRPr>
            </a:lvl1pPr>
          </a:lstStyle>
          <a:p>
            <a:pPr lvl="0"/>
            <a:r>
              <a:rPr lang="en-US"/>
              <a:t>Edit Master text styles</a:t>
            </a:r>
          </a:p>
        </p:txBody>
      </p:sp>
      <p:sp>
        <p:nvSpPr>
          <p:cNvPr id="6" name="Text Placeholder 3"/>
          <p:cNvSpPr>
            <a:spLocks noGrp="1"/>
          </p:cNvSpPr>
          <p:nvPr>
            <p:ph type="body" sz="quarter" idx="11" hasCustomPrompt="1"/>
          </p:nvPr>
        </p:nvSpPr>
        <p:spPr>
          <a:xfrm>
            <a:off x="611190" y="2632213"/>
            <a:ext cx="1095375" cy="882650"/>
          </a:xfrm>
        </p:spPr>
        <p:txBody>
          <a:bodyPr anchor="ctr">
            <a:noAutofit/>
          </a:bodyPr>
          <a:lstStyle>
            <a:lvl1pPr marL="0" indent="0" algn="ctr">
              <a:buFontTx/>
              <a:buNone/>
              <a:defRPr sz="2000">
                <a:solidFill>
                  <a:schemeClr val="tx1"/>
                </a:solidFill>
                <a:latin typeface="Gotham Extra Light" pitchFamily="50" charset="0"/>
                <a:cs typeface="Gotham Extra Light" pitchFamily="50" charset="0"/>
              </a:defRPr>
            </a:lvl1pPr>
          </a:lstStyle>
          <a:p>
            <a:pPr lvl="0"/>
            <a:r>
              <a:rPr lang="nb-NO" sz="2000"/>
              <a:t>Add #</a:t>
            </a:r>
            <a:endParaRPr lang="en-US"/>
          </a:p>
        </p:txBody>
      </p:sp>
      <p:sp>
        <p:nvSpPr>
          <p:cNvPr id="11" name="Text Placeholder 4"/>
          <p:cNvSpPr>
            <a:spLocks noGrp="1"/>
          </p:cNvSpPr>
          <p:nvPr>
            <p:ph type="body" sz="quarter" idx="14"/>
          </p:nvPr>
        </p:nvSpPr>
        <p:spPr>
          <a:xfrm>
            <a:off x="1706564" y="2632213"/>
            <a:ext cx="6826251" cy="882650"/>
          </a:xfrm>
        </p:spPr>
        <p:txBody>
          <a:bodyPr anchor="ctr">
            <a:noAutofit/>
          </a:bodyPr>
          <a:lstStyle>
            <a:lvl1pPr marL="0" indent="0">
              <a:buNone/>
              <a:defRPr sz="1400">
                <a:solidFill>
                  <a:schemeClr val="tx1"/>
                </a:solidFill>
                <a:latin typeface="Gotham Extra Light" pitchFamily="50" charset="0"/>
                <a:cs typeface="Gotham Extra Light" pitchFamily="50" charset="0"/>
              </a:defRPr>
            </a:lvl1pPr>
          </a:lstStyle>
          <a:p>
            <a:pPr lvl="0"/>
            <a:r>
              <a:rPr lang="en-US"/>
              <a:t>Edit Master text styles</a:t>
            </a:r>
          </a:p>
        </p:txBody>
      </p:sp>
      <p:sp>
        <p:nvSpPr>
          <p:cNvPr id="7" name="Text Placeholder 3"/>
          <p:cNvSpPr>
            <a:spLocks noGrp="1"/>
          </p:cNvSpPr>
          <p:nvPr>
            <p:ph type="body" sz="quarter" idx="12" hasCustomPrompt="1"/>
          </p:nvPr>
        </p:nvSpPr>
        <p:spPr>
          <a:xfrm>
            <a:off x="611189" y="3716701"/>
            <a:ext cx="1095375" cy="882650"/>
          </a:xfrm>
        </p:spPr>
        <p:txBody>
          <a:bodyPr anchor="ctr">
            <a:noAutofit/>
          </a:bodyPr>
          <a:lstStyle>
            <a:lvl1pPr marL="0" indent="0" algn="ctr">
              <a:buFontTx/>
              <a:buNone/>
              <a:defRPr sz="2000">
                <a:solidFill>
                  <a:schemeClr val="tx1"/>
                </a:solidFill>
                <a:latin typeface="Gotham Extra Light" pitchFamily="50" charset="0"/>
                <a:cs typeface="Gotham Extra Light" pitchFamily="50" charset="0"/>
              </a:defRPr>
            </a:lvl1pPr>
          </a:lstStyle>
          <a:p>
            <a:pPr lvl="0"/>
            <a:r>
              <a:rPr lang="nb-NO" sz="2000"/>
              <a:t>Add #</a:t>
            </a:r>
            <a:endParaRPr lang="en-US"/>
          </a:p>
        </p:txBody>
      </p:sp>
      <p:sp>
        <p:nvSpPr>
          <p:cNvPr id="12" name="Text Placeholder 8"/>
          <p:cNvSpPr>
            <a:spLocks noGrp="1"/>
          </p:cNvSpPr>
          <p:nvPr>
            <p:ph type="body" sz="quarter" idx="15"/>
          </p:nvPr>
        </p:nvSpPr>
        <p:spPr>
          <a:xfrm>
            <a:off x="1706561" y="3716701"/>
            <a:ext cx="6826251" cy="882650"/>
          </a:xfrm>
        </p:spPr>
        <p:txBody>
          <a:bodyPr anchor="ctr">
            <a:noAutofit/>
          </a:bodyPr>
          <a:lstStyle>
            <a:lvl1pPr marL="0" indent="0">
              <a:buNone/>
              <a:defRPr sz="1400">
                <a:solidFill>
                  <a:schemeClr val="tx1"/>
                </a:solidFill>
                <a:latin typeface="Gotham Extra Light" pitchFamily="50" charset="0"/>
                <a:cs typeface="Gotham Extra Light" pitchFamily="50" charset="0"/>
              </a:defRPr>
            </a:lvl1pPr>
          </a:lstStyle>
          <a:p>
            <a:pPr lvl="0"/>
            <a:r>
              <a:rPr lang="en-US"/>
              <a:t>Edit Master text styles</a:t>
            </a:r>
          </a:p>
        </p:txBody>
      </p:sp>
      <p:sp>
        <p:nvSpPr>
          <p:cNvPr id="2" name="Title 1">
            <a:extLst>
              <a:ext uri="{FF2B5EF4-FFF2-40B4-BE49-F238E27FC236}">
                <a16:creationId xmlns:a16="http://schemas.microsoft.com/office/drawing/2014/main" id="{4732A584-C370-414F-9A46-4D4230FABD88}"/>
              </a:ext>
            </a:extLst>
          </p:cNvPr>
          <p:cNvSpPr>
            <a:spLocks noGrp="1"/>
          </p:cNvSpPr>
          <p:nvPr>
            <p:ph type="title" hasCustomPrompt="1"/>
          </p:nvPr>
        </p:nvSpPr>
        <p:spPr/>
        <p:txBody>
          <a:bodyPr/>
          <a:lstStyle>
            <a:lvl1pPr>
              <a:defRPr/>
            </a:lvl1pPr>
          </a:lstStyle>
          <a:p>
            <a:r>
              <a:rPr lang="en-US"/>
              <a:t>Insert title here max 1 line!</a:t>
            </a:r>
          </a:p>
        </p:txBody>
      </p:sp>
      <p:sp>
        <p:nvSpPr>
          <p:cNvPr id="3" name="Slide Number Placeholder 2">
            <a:extLst>
              <a:ext uri="{FF2B5EF4-FFF2-40B4-BE49-F238E27FC236}">
                <a16:creationId xmlns:a16="http://schemas.microsoft.com/office/drawing/2014/main" id="{184D09A4-D8B5-4FEF-9A35-83BDDC468993}"/>
              </a:ext>
            </a:extLst>
          </p:cNvPr>
          <p:cNvSpPr>
            <a:spLocks noGrp="1"/>
          </p:cNvSpPr>
          <p:nvPr>
            <p:ph type="sldNum" sz="quarter" idx="16"/>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354510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five messages">
    <p:spTree>
      <p:nvGrpSpPr>
        <p:cNvPr id="1" name=""/>
        <p:cNvGrpSpPr/>
        <p:nvPr/>
      </p:nvGrpSpPr>
      <p:grpSpPr>
        <a:xfrm>
          <a:off x="0" y="0"/>
          <a:ext cx="0" cy="0"/>
          <a:chOff x="0" y="0"/>
          <a:chExt cx="0" cy="0"/>
        </a:xfrm>
      </p:grpSpPr>
      <p:sp>
        <p:nvSpPr>
          <p:cNvPr id="4" name="Text Placeholder 1"/>
          <p:cNvSpPr>
            <a:spLocks noGrp="1"/>
          </p:cNvSpPr>
          <p:nvPr>
            <p:ph type="body" sz="quarter" idx="10" hasCustomPrompt="1"/>
          </p:nvPr>
        </p:nvSpPr>
        <p:spPr>
          <a:xfrm>
            <a:off x="611191" y="1541171"/>
            <a:ext cx="1095375" cy="632862"/>
          </a:xfrm>
        </p:spPr>
        <p:txBody>
          <a:bodyPr anchor="ctr">
            <a:noAutofit/>
          </a:bodyPr>
          <a:lstStyle>
            <a:lvl1pPr marL="0" indent="0" algn="ctr">
              <a:buFontTx/>
              <a:buNone/>
              <a:defRPr sz="2000">
                <a:solidFill>
                  <a:schemeClr val="tx1"/>
                </a:solidFill>
                <a:latin typeface="Gotham Extra Light" pitchFamily="50" charset="0"/>
                <a:cs typeface="Gotham Extra Light" pitchFamily="50" charset="0"/>
              </a:defRPr>
            </a:lvl1pPr>
          </a:lstStyle>
          <a:p>
            <a:pPr lvl="0"/>
            <a:r>
              <a:rPr lang="nb-NO" sz="2000"/>
              <a:t>Add #</a:t>
            </a:r>
            <a:endParaRPr lang="en-US"/>
          </a:p>
        </p:txBody>
      </p:sp>
      <p:sp>
        <p:nvSpPr>
          <p:cNvPr id="9" name="Text Placeholder 2"/>
          <p:cNvSpPr>
            <a:spLocks noGrp="1"/>
          </p:cNvSpPr>
          <p:nvPr>
            <p:ph type="body" sz="quarter" idx="13"/>
          </p:nvPr>
        </p:nvSpPr>
        <p:spPr>
          <a:xfrm>
            <a:off x="1706564" y="1541171"/>
            <a:ext cx="6826251" cy="632862"/>
          </a:xfrm>
        </p:spPr>
        <p:txBody>
          <a:bodyPr anchor="ctr">
            <a:noAutofit/>
          </a:bodyPr>
          <a:lstStyle>
            <a:lvl1pPr marL="0" indent="0">
              <a:spcBef>
                <a:spcPts val="0"/>
              </a:spcBef>
              <a:buNone/>
              <a:defRPr sz="1200" baseline="0">
                <a:solidFill>
                  <a:schemeClr val="tx1"/>
                </a:solidFill>
                <a:latin typeface="Gotham Extra Light" pitchFamily="50" charset="0"/>
                <a:cs typeface="Gotham Extra Light" pitchFamily="50" charset="0"/>
              </a:defRPr>
            </a:lvl1pPr>
          </a:lstStyle>
          <a:p>
            <a:pPr lvl="0"/>
            <a:r>
              <a:rPr lang="en-US"/>
              <a:t>Edit Master text styles</a:t>
            </a:r>
          </a:p>
        </p:txBody>
      </p:sp>
      <p:sp>
        <p:nvSpPr>
          <p:cNvPr id="20" name="Text Placeholder 3"/>
          <p:cNvSpPr>
            <a:spLocks noGrp="1"/>
          </p:cNvSpPr>
          <p:nvPr>
            <p:ph type="body" sz="quarter" idx="14" hasCustomPrompt="1"/>
          </p:nvPr>
        </p:nvSpPr>
        <p:spPr>
          <a:xfrm>
            <a:off x="611191" y="2174033"/>
            <a:ext cx="1095375" cy="632862"/>
          </a:xfrm>
        </p:spPr>
        <p:txBody>
          <a:bodyPr anchor="ctr">
            <a:noAutofit/>
          </a:bodyPr>
          <a:lstStyle>
            <a:lvl1pPr marL="0" indent="0" algn="ctr">
              <a:buFontTx/>
              <a:buNone/>
              <a:defRPr sz="2000">
                <a:solidFill>
                  <a:schemeClr val="tx1"/>
                </a:solidFill>
                <a:latin typeface="Gotham Extra Light" pitchFamily="50" charset="0"/>
                <a:cs typeface="Gotham Extra Light" pitchFamily="50" charset="0"/>
              </a:defRPr>
            </a:lvl1pPr>
          </a:lstStyle>
          <a:p>
            <a:pPr lvl="0"/>
            <a:r>
              <a:rPr lang="nb-NO" sz="2000"/>
              <a:t>Add #</a:t>
            </a:r>
            <a:endParaRPr lang="en-US"/>
          </a:p>
        </p:txBody>
      </p:sp>
      <p:sp>
        <p:nvSpPr>
          <p:cNvPr id="21" name="Text Placeholder 4"/>
          <p:cNvSpPr>
            <a:spLocks noGrp="1"/>
          </p:cNvSpPr>
          <p:nvPr>
            <p:ph type="body" sz="quarter" idx="15"/>
          </p:nvPr>
        </p:nvSpPr>
        <p:spPr>
          <a:xfrm>
            <a:off x="1706564" y="2174033"/>
            <a:ext cx="6826251" cy="632862"/>
          </a:xfrm>
        </p:spPr>
        <p:txBody>
          <a:bodyPr anchor="ctr">
            <a:noAutofit/>
          </a:bodyPr>
          <a:lstStyle>
            <a:lvl1pPr marL="0" indent="0">
              <a:spcBef>
                <a:spcPts val="0"/>
              </a:spcBef>
              <a:buNone/>
              <a:defRPr sz="1200" baseline="0">
                <a:solidFill>
                  <a:schemeClr val="tx1"/>
                </a:solidFill>
                <a:latin typeface="Gotham Extra Light" pitchFamily="50" charset="0"/>
                <a:cs typeface="Gotham Extra Light" pitchFamily="50" charset="0"/>
              </a:defRPr>
            </a:lvl1pPr>
          </a:lstStyle>
          <a:p>
            <a:pPr lvl="0"/>
            <a:r>
              <a:rPr lang="en-US"/>
              <a:t>Edit Master text styles</a:t>
            </a:r>
          </a:p>
        </p:txBody>
      </p:sp>
      <p:sp>
        <p:nvSpPr>
          <p:cNvPr id="22" name="Text Placeholder 3"/>
          <p:cNvSpPr>
            <a:spLocks noGrp="1"/>
          </p:cNvSpPr>
          <p:nvPr>
            <p:ph type="body" sz="quarter" idx="16" hasCustomPrompt="1"/>
          </p:nvPr>
        </p:nvSpPr>
        <p:spPr>
          <a:xfrm>
            <a:off x="611191" y="2806895"/>
            <a:ext cx="1095375" cy="632862"/>
          </a:xfrm>
        </p:spPr>
        <p:txBody>
          <a:bodyPr anchor="ctr">
            <a:noAutofit/>
          </a:bodyPr>
          <a:lstStyle>
            <a:lvl1pPr marL="0" indent="0" algn="ctr">
              <a:buFontTx/>
              <a:buNone/>
              <a:defRPr sz="2000">
                <a:solidFill>
                  <a:schemeClr val="tx1"/>
                </a:solidFill>
                <a:latin typeface="Gotham Extra Light" pitchFamily="50" charset="0"/>
                <a:cs typeface="Gotham Extra Light" pitchFamily="50" charset="0"/>
              </a:defRPr>
            </a:lvl1pPr>
          </a:lstStyle>
          <a:p>
            <a:pPr lvl="0"/>
            <a:r>
              <a:rPr lang="nb-NO" sz="2000"/>
              <a:t>Add #</a:t>
            </a:r>
            <a:endParaRPr lang="en-US"/>
          </a:p>
        </p:txBody>
      </p:sp>
      <p:sp>
        <p:nvSpPr>
          <p:cNvPr id="23" name="Text Placeholder 8"/>
          <p:cNvSpPr>
            <a:spLocks noGrp="1"/>
          </p:cNvSpPr>
          <p:nvPr>
            <p:ph type="body" sz="quarter" idx="17"/>
          </p:nvPr>
        </p:nvSpPr>
        <p:spPr>
          <a:xfrm>
            <a:off x="1706564" y="2806895"/>
            <a:ext cx="6826251" cy="632862"/>
          </a:xfrm>
        </p:spPr>
        <p:txBody>
          <a:bodyPr anchor="ctr">
            <a:noAutofit/>
          </a:bodyPr>
          <a:lstStyle>
            <a:lvl1pPr marL="0" indent="0">
              <a:spcBef>
                <a:spcPts val="0"/>
              </a:spcBef>
              <a:buNone/>
              <a:defRPr sz="1200" baseline="0">
                <a:solidFill>
                  <a:schemeClr val="tx1"/>
                </a:solidFill>
                <a:latin typeface="Gotham Extra Light" pitchFamily="50" charset="0"/>
                <a:cs typeface="Gotham Extra Light" pitchFamily="50" charset="0"/>
              </a:defRPr>
            </a:lvl1pPr>
          </a:lstStyle>
          <a:p>
            <a:pPr lvl="0"/>
            <a:r>
              <a:rPr lang="en-US"/>
              <a:t>Edit Master text styles</a:t>
            </a:r>
          </a:p>
        </p:txBody>
      </p:sp>
      <p:sp>
        <p:nvSpPr>
          <p:cNvPr id="24" name="Text Placeholder 3"/>
          <p:cNvSpPr>
            <a:spLocks noGrp="1"/>
          </p:cNvSpPr>
          <p:nvPr>
            <p:ph type="body" sz="quarter" idx="18" hasCustomPrompt="1"/>
          </p:nvPr>
        </p:nvSpPr>
        <p:spPr>
          <a:xfrm>
            <a:off x="611191" y="3439757"/>
            <a:ext cx="1095375" cy="632862"/>
          </a:xfrm>
        </p:spPr>
        <p:txBody>
          <a:bodyPr anchor="ctr">
            <a:noAutofit/>
          </a:bodyPr>
          <a:lstStyle>
            <a:lvl1pPr marL="0" indent="0" algn="ctr">
              <a:buFontTx/>
              <a:buNone/>
              <a:defRPr sz="2000">
                <a:solidFill>
                  <a:schemeClr val="tx1"/>
                </a:solidFill>
                <a:latin typeface="Gotham Extra Light" pitchFamily="50" charset="0"/>
                <a:cs typeface="Gotham Extra Light" pitchFamily="50" charset="0"/>
              </a:defRPr>
            </a:lvl1pPr>
          </a:lstStyle>
          <a:p>
            <a:pPr lvl="0"/>
            <a:r>
              <a:rPr lang="nb-NO" sz="2000"/>
              <a:t>Add #</a:t>
            </a:r>
            <a:endParaRPr lang="en-US"/>
          </a:p>
        </p:txBody>
      </p:sp>
      <p:sp>
        <p:nvSpPr>
          <p:cNvPr id="25" name="Text Placeholder 8"/>
          <p:cNvSpPr>
            <a:spLocks noGrp="1"/>
          </p:cNvSpPr>
          <p:nvPr>
            <p:ph type="body" sz="quarter" idx="19"/>
          </p:nvPr>
        </p:nvSpPr>
        <p:spPr>
          <a:xfrm>
            <a:off x="1706564" y="3439757"/>
            <a:ext cx="6826251" cy="632862"/>
          </a:xfrm>
        </p:spPr>
        <p:txBody>
          <a:bodyPr anchor="ctr">
            <a:noAutofit/>
          </a:bodyPr>
          <a:lstStyle>
            <a:lvl1pPr marL="0" indent="0">
              <a:spcBef>
                <a:spcPts val="0"/>
              </a:spcBef>
              <a:buNone/>
              <a:defRPr sz="1200" baseline="0">
                <a:solidFill>
                  <a:schemeClr val="tx1"/>
                </a:solidFill>
                <a:latin typeface="Gotham Extra Light" pitchFamily="50" charset="0"/>
                <a:cs typeface="Gotham Extra Light" pitchFamily="50" charset="0"/>
              </a:defRPr>
            </a:lvl1pPr>
          </a:lstStyle>
          <a:p>
            <a:pPr lvl="0"/>
            <a:r>
              <a:rPr lang="en-US"/>
              <a:t>Edit Master text styles</a:t>
            </a:r>
          </a:p>
        </p:txBody>
      </p:sp>
      <p:sp>
        <p:nvSpPr>
          <p:cNvPr id="26" name="Text Placeholder 3"/>
          <p:cNvSpPr>
            <a:spLocks noGrp="1"/>
          </p:cNvSpPr>
          <p:nvPr>
            <p:ph type="body" sz="quarter" idx="20" hasCustomPrompt="1"/>
          </p:nvPr>
        </p:nvSpPr>
        <p:spPr>
          <a:xfrm>
            <a:off x="611191" y="4072619"/>
            <a:ext cx="1095375" cy="632862"/>
          </a:xfrm>
        </p:spPr>
        <p:txBody>
          <a:bodyPr anchor="ctr">
            <a:noAutofit/>
          </a:bodyPr>
          <a:lstStyle>
            <a:lvl1pPr marL="0" indent="0" algn="ctr">
              <a:buFontTx/>
              <a:buNone/>
              <a:defRPr sz="2000">
                <a:solidFill>
                  <a:schemeClr val="tx1"/>
                </a:solidFill>
                <a:latin typeface="Gotham Extra Light" pitchFamily="50" charset="0"/>
                <a:cs typeface="Gotham Extra Light" pitchFamily="50" charset="0"/>
              </a:defRPr>
            </a:lvl1pPr>
          </a:lstStyle>
          <a:p>
            <a:pPr lvl="0"/>
            <a:r>
              <a:rPr lang="nb-NO" sz="2000"/>
              <a:t>Add #</a:t>
            </a:r>
            <a:endParaRPr lang="en-US"/>
          </a:p>
        </p:txBody>
      </p:sp>
      <p:sp>
        <p:nvSpPr>
          <p:cNvPr id="27" name="Text Placeholder 8"/>
          <p:cNvSpPr>
            <a:spLocks noGrp="1"/>
          </p:cNvSpPr>
          <p:nvPr>
            <p:ph type="body" sz="quarter" idx="21"/>
          </p:nvPr>
        </p:nvSpPr>
        <p:spPr>
          <a:xfrm>
            <a:off x="1706564" y="4072619"/>
            <a:ext cx="6826251" cy="632862"/>
          </a:xfrm>
        </p:spPr>
        <p:txBody>
          <a:bodyPr anchor="ctr">
            <a:noAutofit/>
          </a:bodyPr>
          <a:lstStyle>
            <a:lvl1pPr marL="0" indent="0">
              <a:spcBef>
                <a:spcPts val="0"/>
              </a:spcBef>
              <a:buNone/>
              <a:defRPr sz="1200" baseline="0">
                <a:solidFill>
                  <a:schemeClr val="tx1"/>
                </a:solidFill>
                <a:latin typeface="Gotham Extra Light" pitchFamily="50" charset="0"/>
                <a:cs typeface="Gotham Extra Light" pitchFamily="50" charset="0"/>
              </a:defRPr>
            </a:lvl1pPr>
          </a:lstStyle>
          <a:p>
            <a:pPr lvl="0"/>
            <a:r>
              <a:rPr lang="en-US"/>
              <a:t>Edit Master text styles</a:t>
            </a:r>
          </a:p>
        </p:txBody>
      </p:sp>
      <p:sp>
        <p:nvSpPr>
          <p:cNvPr id="2" name="Title 1">
            <a:extLst>
              <a:ext uri="{FF2B5EF4-FFF2-40B4-BE49-F238E27FC236}">
                <a16:creationId xmlns:a16="http://schemas.microsoft.com/office/drawing/2014/main" id="{CF4C13E9-4186-4A22-9AE5-5B230461F4B2}"/>
              </a:ext>
            </a:extLst>
          </p:cNvPr>
          <p:cNvSpPr>
            <a:spLocks noGrp="1"/>
          </p:cNvSpPr>
          <p:nvPr>
            <p:ph type="title" hasCustomPrompt="1"/>
          </p:nvPr>
        </p:nvSpPr>
        <p:spPr/>
        <p:txBody>
          <a:bodyPr/>
          <a:lstStyle>
            <a:lvl1pPr>
              <a:defRPr/>
            </a:lvl1pPr>
          </a:lstStyle>
          <a:p>
            <a:r>
              <a:rPr lang="en-US"/>
              <a:t>Insert title here max 1 line!</a:t>
            </a:r>
          </a:p>
        </p:txBody>
      </p:sp>
      <p:sp>
        <p:nvSpPr>
          <p:cNvPr id="3" name="Slide Number Placeholder 2">
            <a:extLst>
              <a:ext uri="{FF2B5EF4-FFF2-40B4-BE49-F238E27FC236}">
                <a16:creationId xmlns:a16="http://schemas.microsoft.com/office/drawing/2014/main" id="{112920F9-6FD2-4514-A44C-1EAE16D88DE8}"/>
              </a:ext>
            </a:extLst>
          </p:cNvPr>
          <p:cNvSpPr>
            <a:spLocks noGrp="1"/>
          </p:cNvSpPr>
          <p:nvPr>
            <p:ph type="sldNum" sz="quarter" idx="22"/>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273448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Intro_divider">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0"/>
            <a:ext cx="9144000" cy="51435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Picture Placeholder 12"/>
          <p:cNvSpPr>
            <a:spLocks noGrp="1"/>
          </p:cNvSpPr>
          <p:nvPr>
            <p:ph type="pic" sz="quarter" idx="11"/>
          </p:nvPr>
        </p:nvSpPr>
        <p:spPr>
          <a:xfrm>
            <a:off x="0" y="4"/>
            <a:ext cx="9144000" cy="5143496"/>
          </a:xfrm>
          <a:prstGeom prst="rect">
            <a:avLst/>
          </a:prstGeom>
          <a:solidFill>
            <a:schemeClr val="accent1"/>
          </a:solidFill>
        </p:spPr>
        <p:txBody>
          <a:bodyPr/>
          <a:lstStyle>
            <a:lvl1pPr marL="0" indent="0">
              <a:buNone/>
              <a:defRPr/>
            </a:lvl1pPr>
          </a:lstStyle>
          <a:p>
            <a:endParaRPr lang="nb-NO"/>
          </a:p>
        </p:txBody>
      </p:sp>
      <p:sp>
        <p:nvSpPr>
          <p:cNvPr id="15" name="Right Triangle 14"/>
          <p:cNvSpPr/>
          <p:nvPr userDrawn="1"/>
        </p:nvSpPr>
        <p:spPr>
          <a:xfrm rot="10800000">
            <a:off x="7550872" y="0"/>
            <a:ext cx="1597842" cy="1036948"/>
          </a:xfrm>
          <a:custGeom>
            <a:avLst/>
            <a:gdLst>
              <a:gd name="connsiteX0" fmla="*/ 0 w 1461154"/>
              <a:gd name="connsiteY0" fmla="*/ 1461154 h 1461154"/>
              <a:gd name="connsiteX1" fmla="*/ 0 w 1461154"/>
              <a:gd name="connsiteY1" fmla="*/ 0 h 1461154"/>
              <a:gd name="connsiteX2" fmla="*/ 1461154 w 1461154"/>
              <a:gd name="connsiteY2" fmla="*/ 1461154 h 1461154"/>
              <a:gd name="connsiteX3" fmla="*/ 0 w 1461154"/>
              <a:gd name="connsiteY3" fmla="*/ 1461154 h 1461154"/>
              <a:gd name="connsiteX0" fmla="*/ 0 w 1593129"/>
              <a:gd name="connsiteY0" fmla="*/ 1461154 h 1461154"/>
              <a:gd name="connsiteX1" fmla="*/ 0 w 1593129"/>
              <a:gd name="connsiteY1" fmla="*/ 0 h 1461154"/>
              <a:gd name="connsiteX2" fmla="*/ 1593129 w 1593129"/>
              <a:gd name="connsiteY2" fmla="*/ 1461154 h 1461154"/>
              <a:gd name="connsiteX3" fmla="*/ 0 w 1593129"/>
              <a:gd name="connsiteY3" fmla="*/ 1461154 h 1461154"/>
              <a:gd name="connsiteX0" fmla="*/ 4713 w 1597842"/>
              <a:gd name="connsiteY0" fmla="*/ 1036948 h 1036948"/>
              <a:gd name="connsiteX1" fmla="*/ 0 w 1597842"/>
              <a:gd name="connsiteY1" fmla="*/ 0 h 1036948"/>
              <a:gd name="connsiteX2" fmla="*/ 1597842 w 1597842"/>
              <a:gd name="connsiteY2" fmla="*/ 1036948 h 1036948"/>
              <a:gd name="connsiteX3" fmla="*/ 4713 w 1597842"/>
              <a:gd name="connsiteY3" fmla="*/ 1036948 h 1036948"/>
            </a:gdLst>
            <a:ahLst/>
            <a:cxnLst>
              <a:cxn ang="0">
                <a:pos x="connsiteX0" y="connsiteY0"/>
              </a:cxn>
              <a:cxn ang="0">
                <a:pos x="connsiteX1" y="connsiteY1"/>
              </a:cxn>
              <a:cxn ang="0">
                <a:pos x="connsiteX2" y="connsiteY2"/>
              </a:cxn>
              <a:cxn ang="0">
                <a:pos x="connsiteX3" y="connsiteY3"/>
              </a:cxn>
            </a:cxnLst>
            <a:rect l="l" t="t" r="r" b="b"/>
            <a:pathLst>
              <a:path w="1597842" h="1036948">
                <a:moveTo>
                  <a:pt x="4713" y="1036948"/>
                </a:moveTo>
                <a:lnTo>
                  <a:pt x="0" y="0"/>
                </a:lnTo>
                <a:lnTo>
                  <a:pt x="1597842" y="1036948"/>
                </a:lnTo>
                <a:lnTo>
                  <a:pt x="4713" y="1036948"/>
                </a:lnTo>
                <a:close/>
              </a:path>
            </a:pathLst>
          </a:custGeom>
          <a:solidFill>
            <a:srgbClr val="FFFFFF">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itle 1"/>
          <p:cNvSpPr>
            <a:spLocks noGrp="1"/>
          </p:cNvSpPr>
          <p:nvPr>
            <p:ph type="ctrTitle" hasCustomPrompt="1"/>
          </p:nvPr>
        </p:nvSpPr>
        <p:spPr>
          <a:xfrm>
            <a:off x="611188" y="1390651"/>
            <a:ext cx="7921629" cy="1074526"/>
          </a:xfrm>
          <a:prstGeom prst="rect">
            <a:avLst/>
          </a:prstGeom>
        </p:spPr>
        <p:txBody>
          <a:bodyPr lIns="182880" tIns="91440" rIns="182880" bIns="91440" anchor="b" anchorCtr="1">
            <a:noAutofit/>
          </a:bodyPr>
          <a:lstStyle>
            <a:lvl1pPr algn="ctr">
              <a:lnSpc>
                <a:spcPts val="4000"/>
              </a:lnSpc>
              <a:defRPr sz="4000">
                <a:solidFill>
                  <a:schemeClr val="bg1"/>
                </a:solidFill>
                <a:latin typeface="Gotham Extra Light" pitchFamily="50" charset="0"/>
                <a:cs typeface="Gotham Extra Light" pitchFamily="50" charset="0"/>
              </a:defRPr>
            </a:lvl1pPr>
          </a:lstStyle>
          <a:p>
            <a:r>
              <a:rPr lang="en-US"/>
              <a:t>Insert title here </a:t>
            </a:r>
            <a:br>
              <a:rPr lang="en-US"/>
            </a:br>
            <a:r>
              <a:rPr lang="en-US"/>
              <a:t>max 2 lines!</a:t>
            </a:r>
            <a:endParaRPr/>
          </a:p>
        </p:txBody>
      </p:sp>
      <p:sp>
        <p:nvSpPr>
          <p:cNvPr id="9" name="Subtitle 2"/>
          <p:cNvSpPr>
            <a:spLocks noGrp="1"/>
          </p:cNvSpPr>
          <p:nvPr>
            <p:ph type="subTitle" idx="1" hasCustomPrompt="1"/>
          </p:nvPr>
        </p:nvSpPr>
        <p:spPr>
          <a:xfrm>
            <a:off x="611188" y="2610435"/>
            <a:ext cx="7921625" cy="467867"/>
          </a:xfrm>
          <a:prstGeom prst="rect">
            <a:avLst/>
          </a:prstGeom>
          <a:solidFill>
            <a:schemeClr val="bg1"/>
          </a:solidFill>
        </p:spPr>
        <p:txBody>
          <a:bodyPr anchor="ctr" anchorCtr="1">
            <a:noAutofit/>
          </a:bodyPr>
          <a:lstStyle>
            <a:lvl1pPr marL="0" marR="0" indent="0" algn="l" defTabSz="914400" rtl="0" eaLnBrk="1" fontAlgn="base" latinLnBrk="0" hangingPunct="1">
              <a:lnSpc>
                <a:spcPct val="130000"/>
              </a:lnSpc>
              <a:spcBef>
                <a:spcPct val="0"/>
              </a:spcBef>
              <a:spcAft>
                <a:spcPts val="0"/>
              </a:spcAft>
              <a:buClr>
                <a:schemeClr val="accent1"/>
              </a:buClr>
              <a:buSzPct val="100000"/>
              <a:buFont typeface="Wingdings 2" pitchFamily="18" charset="2"/>
              <a:buNone/>
              <a:tabLst/>
              <a:defRPr sz="1600" baseline="0">
                <a:solidFill>
                  <a:schemeClr val="tx1"/>
                </a:solidFill>
                <a:latin typeface="Gotham Light" pitchFamily="50" charset="0"/>
                <a:cs typeface="Gotham Light" pitchFamily="50" charset="0"/>
              </a:defRPr>
            </a:lvl1pPr>
            <a:lvl2pPr marL="457178" indent="0" algn="ctr">
              <a:spcBef>
                <a:spcPct val="0"/>
              </a:spcBef>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pPr marL="0" marR="0" lvl="0" indent="0" algn="l" defTabSz="914400" rtl="0" eaLnBrk="1" fontAlgn="base" latinLnBrk="0" hangingPunct="1">
              <a:lnSpc>
                <a:spcPct val="130000"/>
              </a:lnSpc>
              <a:spcBef>
                <a:spcPct val="0"/>
              </a:spcBef>
              <a:spcAft>
                <a:spcPts val="0"/>
              </a:spcAft>
              <a:buClr>
                <a:schemeClr val="accent1"/>
              </a:buClr>
              <a:buSzPct val="100000"/>
              <a:buFont typeface="Wingdings 2" pitchFamily="18" charset="2"/>
              <a:buNone/>
              <a:tabLst/>
              <a:defRPr/>
            </a:pPr>
            <a:r>
              <a:rPr lang="en-US"/>
              <a:t>Click to add subline, only 1 line</a:t>
            </a:r>
          </a:p>
        </p:txBody>
      </p:sp>
      <p:sp>
        <p:nvSpPr>
          <p:cNvPr id="10" name="Text Placeholder 5"/>
          <p:cNvSpPr>
            <a:spLocks noGrp="1"/>
          </p:cNvSpPr>
          <p:nvPr>
            <p:ph type="body" sz="quarter" idx="10" hasCustomPrompt="1"/>
          </p:nvPr>
        </p:nvSpPr>
        <p:spPr>
          <a:xfrm>
            <a:off x="611188" y="3116448"/>
            <a:ext cx="7921629" cy="1014226"/>
          </a:xfrm>
          <a:prstGeom prst="rect">
            <a:avLst/>
          </a:prstGeom>
        </p:spPr>
        <p:txBody>
          <a:bodyPr anchor="t">
            <a:noAutofit/>
          </a:bodyPr>
          <a:lstStyle>
            <a:lvl1pPr marL="0" indent="0" algn="ctr">
              <a:buNone/>
              <a:defRPr sz="1051" i="1" baseline="0">
                <a:solidFill>
                  <a:schemeClr val="bg1"/>
                </a:solidFill>
                <a:latin typeface="+mj-lt"/>
              </a:defRPr>
            </a:lvl1pPr>
          </a:lstStyle>
          <a:p>
            <a:pPr lvl="0"/>
            <a:r>
              <a:rPr lang="nb-NO"/>
              <a:t>Write </a:t>
            </a:r>
            <a:r>
              <a:rPr lang="nb-NO" err="1"/>
              <a:t>author</a:t>
            </a:r>
            <a:r>
              <a:rPr lang="nb-NO"/>
              <a:t> </a:t>
            </a:r>
            <a:r>
              <a:rPr lang="nb-NO" err="1"/>
              <a:t>here</a:t>
            </a:r>
            <a:r>
              <a:rPr lang="nb-NO"/>
              <a:t> | </a:t>
            </a:r>
            <a:r>
              <a:rPr lang="nb-NO" err="1"/>
              <a:t>write</a:t>
            </a:r>
            <a:r>
              <a:rPr lang="nb-NO"/>
              <a:t> date </a:t>
            </a:r>
            <a:r>
              <a:rPr lang="nb-NO" err="1"/>
              <a:t>here</a:t>
            </a:r>
            <a:endParaRPr lang="nb-NO"/>
          </a:p>
        </p:txBody>
      </p:sp>
    </p:spTree>
    <p:extLst>
      <p:ext uri="{BB962C8B-B14F-4D97-AF65-F5344CB8AC3E}">
        <p14:creationId xmlns:p14="http://schemas.microsoft.com/office/powerpoint/2010/main" val="1483797781"/>
      </p:ext>
    </p:extLst>
  </p:cSld>
  <p:clrMapOvr>
    <a:masterClrMapping/>
  </p:clrMapOvr>
  <p:extLst>
    <p:ext uri="{DCECCB84-F9BA-43D5-87BE-67443E8EF086}">
      <p15:sldGuideLst xmlns:p15="http://schemas.microsoft.com/office/powerpoint/2012/main">
        <p15:guide id="1" orient="horz" pos="2124">
          <p15:clr>
            <a:srgbClr val="FBAE40"/>
          </p15:clr>
        </p15:guide>
        <p15:guide id="2" pos="2880">
          <p15:clr>
            <a:srgbClr val="FBAE40"/>
          </p15:clr>
        </p15:guide>
        <p15:guide id="3" orient="horz" pos="24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three messages image + text">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11191" y="1527175"/>
            <a:ext cx="2528887" cy="882650"/>
          </a:xfrm>
        </p:spPr>
        <p:txBody>
          <a:bodyPr/>
          <a:lstStyle>
            <a:lvl1pPr>
              <a:defRPr>
                <a:solidFill>
                  <a:schemeClr val="tx1"/>
                </a:solidFill>
              </a:defRPr>
            </a:lvl1pPr>
          </a:lstStyle>
          <a:p>
            <a:endParaRPr lang="en-US"/>
          </a:p>
        </p:txBody>
      </p:sp>
      <p:sp>
        <p:nvSpPr>
          <p:cNvPr id="9" name="Text Placeholder 8"/>
          <p:cNvSpPr>
            <a:spLocks noGrp="1"/>
          </p:cNvSpPr>
          <p:nvPr>
            <p:ph type="body" sz="quarter" idx="13"/>
          </p:nvPr>
        </p:nvSpPr>
        <p:spPr>
          <a:xfrm>
            <a:off x="3304134" y="1527175"/>
            <a:ext cx="5228680" cy="882650"/>
          </a:xfrm>
        </p:spPr>
        <p:txBody>
          <a:bodyPr anchor="ctr">
            <a:noAutofit/>
          </a:bodyPr>
          <a:lstStyle>
            <a:lvl1pPr marL="0" indent="0">
              <a:buNone/>
              <a:defRPr sz="1400">
                <a:solidFill>
                  <a:schemeClr val="tx1"/>
                </a:solidFill>
                <a:latin typeface="Gotham Extra Light" pitchFamily="50" charset="0"/>
                <a:cs typeface="Gotham Extra Light" pitchFamily="50" charset="0"/>
              </a:defRPr>
            </a:lvl1pPr>
          </a:lstStyle>
          <a:p>
            <a:pPr lvl="0"/>
            <a:r>
              <a:rPr lang="en-US"/>
              <a:t>Edit Master text styles</a:t>
            </a:r>
          </a:p>
        </p:txBody>
      </p:sp>
      <p:sp>
        <p:nvSpPr>
          <p:cNvPr id="13" name="Picture Placeholder 4"/>
          <p:cNvSpPr>
            <a:spLocks noGrp="1"/>
          </p:cNvSpPr>
          <p:nvPr>
            <p:ph type="pic" sz="quarter" idx="17"/>
          </p:nvPr>
        </p:nvSpPr>
        <p:spPr>
          <a:xfrm>
            <a:off x="610703" y="2632213"/>
            <a:ext cx="2528887" cy="882650"/>
          </a:xfrm>
        </p:spPr>
        <p:txBody>
          <a:bodyPr/>
          <a:lstStyle>
            <a:lvl1pPr>
              <a:defRPr>
                <a:solidFill>
                  <a:schemeClr val="tx1"/>
                </a:solidFill>
              </a:defRPr>
            </a:lvl1pPr>
          </a:lstStyle>
          <a:p>
            <a:endParaRPr lang="en-US"/>
          </a:p>
        </p:txBody>
      </p:sp>
      <p:sp>
        <p:nvSpPr>
          <p:cNvPr id="11" name="Text Placeholder 8"/>
          <p:cNvSpPr>
            <a:spLocks noGrp="1"/>
          </p:cNvSpPr>
          <p:nvPr>
            <p:ph type="body" sz="quarter" idx="14"/>
          </p:nvPr>
        </p:nvSpPr>
        <p:spPr>
          <a:xfrm>
            <a:off x="3304134" y="2632213"/>
            <a:ext cx="5228680" cy="882650"/>
          </a:xfrm>
        </p:spPr>
        <p:txBody>
          <a:bodyPr anchor="ctr">
            <a:noAutofit/>
          </a:bodyPr>
          <a:lstStyle>
            <a:lvl1pPr marL="0" indent="0">
              <a:buNone/>
              <a:defRPr sz="1400">
                <a:solidFill>
                  <a:schemeClr val="tx1"/>
                </a:solidFill>
                <a:latin typeface="Gotham Extra Light" pitchFamily="50" charset="0"/>
                <a:cs typeface="Gotham Extra Light" pitchFamily="50" charset="0"/>
              </a:defRPr>
            </a:lvl1pPr>
          </a:lstStyle>
          <a:p>
            <a:pPr lvl="0"/>
            <a:r>
              <a:rPr lang="en-US"/>
              <a:t>Edit Master text styles</a:t>
            </a:r>
          </a:p>
        </p:txBody>
      </p:sp>
      <p:sp>
        <p:nvSpPr>
          <p:cNvPr id="14" name="Picture Placeholder 4"/>
          <p:cNvSpPr>
            <a:spLocks noGrp="1"/>
          </p:cNvSpPr>
          <p:nvPr>
            <p:ph type="pic" sz="quarter" idx="18"/>
          </p:nvPr>
        </p:nvSpPr>
        <p:spPr>
          <a:xfrm>
            <a:off x="610701" y="3737252"/>
            <a:ext cx="2528887" cy="882650"/>
          </a:xfrm>
        </p:spPr>
        <p:txBody>
          <a:bodyPr/>
          <a:lstStyle>
            <a:lvl1pPr>
              <a:defRPr>
                <a:solidFill>
                  <a:schemeClr val="tx1"/>
                </a:solidFill>
              </a:defRPr>
            </a:lvl1pPr>
          </a:lstStyle>
          <a:p>
            <a:endParaRPr lang="en-US"/>
          </a:p>
        </p:txBody>
      </p:sp>
      <p:sp>
        <p:nvSpPr>
          <p:cNvPr id="12" name="Text Placeholder 8"/>
          <p:cNvSpPr>
            <a:spLocks noGrp="1"/>
          </p:cNvSpPr>
          <p:nvPr>
            <p:ph type="body" sz="quarter" idx="15"/>
          </p:nvPr>
        </p:nvSpPr>
        <p:spPr>
          <a:xfrm>
            <a:off x="3304133" y="3737251"/>
            <a:ext cx="5228680" cy="882650"/>
          </a:xfrm>
        </p:spPr>
        <p:txBody>
          <a:bodyPr anchor="ctr">
            <a:noAutofit/>
          </a:bodyPr>
          <a:lstStyle>
            <a:lvl1pPr marL="0" indent="0">
              <a:buNone/>
              <a:defRPr sz="1400">
                <a:solidFill>
                  <a:schemeClr val="tx1"/>
                </a:solidFill>
                <a:latin typeface="Gotham Extra Light" pitchFamily="50" charset="0"/>
                <a:cs typeface="Gotham Extra Light" pitchFamily="50" charset="0"/>
              </a:defRPr>
            </a:lvl1pPr>
          </a:lstStyle>
          <a:p>
            <a:pPr lvl="0"/>
            <a:r>
              <a:rPr lang="en-US"/>
              <a:t>Edit Master text styles</a:t>
            </a:r>
          </a:p>
        </p:txBody>
      </p:sp>
      <p:sp>
        <p:nvSpPr>
          <p:cNvPr id="2" name="Title 1">
            <a:extLst>
              <a:ext uri="{FF2B5EF4-FFF2-40B4-BE49-F238E27FC236}">
                <a16:creationId xmlns:a16="http://schemas.microsoft.com/office/drawing/2014/main" id="{83383C34-A6A7-4B2E-8EDF-55290CB8778D}"/>
              </a:ext>
            </a:extLst>
          </p:cNvPr>
          <p:cNvSpPr>
            <a:spLocks noGrp="1"/>
          </p:cNvSpPr>
          <p:nvPr>
            <p:ph type="title" hasCustomPrompt="1"/>
          </p:nvPr>
        </p:nvSpPr>
        <p:spPr/>
        <p:txBody>
          <a:bodyPr/>
          <a:lstStyle>
            <a:lvl1pPr>
              <a:defRPr/>
            </a:lvl1pPr>
          </a:lstStyle>
          <a:p>
            <a:r>
              <a:rPr lang="en-US"/>
              <a:t>Insert title here max 1 line!</a:t>
            </a:r>
          </a:p>
        </p:txBody>
      </p:sp>
      <p:sp>
        <p:nvSpPr>
          <p:cNvPr id="3" name="Slide Number Placeholder 2">
            <a:extLst>
              <a:ext uri="{FF2B5EF4-FFF2-40B4-BE49-F238E27FC236}">
                <a16:creationId xmlns:a16="http://schemas.microsoft.com/office/drawing/2014/main" id="{8828F050-FD6D-4A90-BF83-FB18B180A366}"/>
              </a:ext>
            </a:extLst>
          </p:cNvPr>
          <p:cNvSpPr>
            <a:spLocks noGrp="1"/>
          </p:cNvSpPr>
          <p:nvPr>
            <p:ph type="sldNum" sz="quarter" idx="19"/>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1054138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two messages image + text">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11191" y="1399672"/>
            <a:ext cx="2528887" cy="1602139"/>
          </a:xfrm>
        </p:spPr>
        <p:txBody>
          <a:bodyPr/>
          <a:lstStyle/>
          <a:p>
            <a:endParaRPr lang="en-US"/>
          </a:p>
        </p:txBody>
      </p:sp>
      <p:sp>
        <p:nvSpPr>
          <p:cNvPr id="9" name="Text Placeholder 8"/>
          <p:cNvSpPr>
            <a:spLocks noGrp="1"/>
          </p:cNvSpPr>
          <p:nvPr>
            <p:ph type="body" sz="quarter" idx="13"/>
          </p:nvPr>
        </p:nvSpPr>
        <p:spPr>
          <a:xfrm>
            <a:off x="3304134" y="1542543"/>
            <a:ext cx="5228680" cy="1265574"/>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a:t>Edit Master text styles</a:t>
            </a:r>
          </a:p>
        </p:txBody>
      </p:sp>
      <p:sp>
        <p:nvSpPr>
          <p:cNvPr id="15" name="Picture Placeholder 4"/>
          <p:cNvSpPr>
            <a:spLocks noGrp="1"/>
          </p:cNvSpPr>
          <p:nvPr>
            <p:ph type="pic" sz="quarter" idx="18"/>
          </p:nvPr>
        </p:nvSpPr>
        <p:spPr>
          <a:xfrm>
            <a:off x="611191" y="3101011"/>
            <a:ext cx="2528887" cy="1602139"/>
          </a:xfrm>
        </p:spPr>
        <p:txBody>
          <a:bodyPr/>
          <a:lstStyle/>
          <a:p>
            <a:endParaRPr lang="en-US"/>
          </a:p>
        </p:txBody>
      </p:sp>
      <p:sp>
        <p:nvSpPr>
          <p:cNvPr id="10" name="Text Placeholder 8"/>
          <p:cNvSpPr>
            <a:spLocks noGrp="1"/>
          </p:cNvSpPr>
          <p:nvPr>
            <p:ph type="body" sz="quarter" idx="17"/>
          </p:nvPr>
        </p:nvSpPr>
        <p:spPr>
          <a:xfrm>
            <a:off x="3304134" y="3243882"/>
            <a:ext cx="5228680" cy="1265574"/>
          </a:xfrm>
        </p:spPr>
        <p:txBody>
          <a:bodyPr anchor="ctr">
            <a:noAutofit/>
          </a:bodyPr>
          <a:lstStyle>
            <a:lvl1pPr marL="0" indent="0">
              <a:buNone/>
              <a:defRPr sz="1400">
                <a:latin typeface="Gotham Extra Light" pitchFamily="50" charset="0"/>
                <a:cs typeface="Gotham Extra Light" pitchFamily="50" charset="0"/>
              </a:defRPr>
            </a:lvl1pPr>
          </a:lstStyle>
          <a:p>
            <a:pPr lvl="0"/>
            <a:r>
              <a:rPr lang="en-US"/>
              <a:t>Edit Master text styles</a:t>
            </a:r>
          </a:p>
        </p:txBody>
      </p:sp>
      <p:sp>
        <p:nvSpPr>
          <p:cNvPr id="2" name="Title 1">
            <a:extLst>
              <a:ext uri="{FF2B5EF4-FFF2-40B4-BE49-F238E27FC236}">
                <a16:creationId xmlns:a16="http://schemas.microsoft.com/office/drawing/2014/main" id="{36F4F295-0A4F-47EA-A932-E1C770C97956}"/>
              </a:ext>
            </a:extLst>
          </p:cNvPr>
          <p:cNvSpPr>
            <a:spLocks noGrp="1"/>
          </p:cNvSpPr>
          <p:nvPr>
            <p:ph type="title" hasCustomPrompt="1"/>
          </p:nvPr>
        </p:nvSpPr>
        <p:spPr/>
        <p:txBody>
          <a:bodyPr/>
          <a:lstStyle>
            <a:lvl1pPr>
              <a:defRPr/>
            </a:lvl1pPr>
          </a:lstStyle>
          <a:p>
            <a:r>
              <a:rPr lang="en-US"/>
              <a:t>Insert title here max 1 line!</a:t>
            </a:r>
          </a:p>
        </p:txBody>
      </p:sp>
      <p:sp>
        <p:nvSpPr>
          <p:cNvPr id="3" name="Slide Number Placeholder 2">
            <a:extLst>
              <a:ext uri="{FF2B5EF4-FFF2-40B4-BE49-F238E27FC236}">
                <a16:creationId xmlns:a16="http://schemas.microsoft.com/office/drawing/2014/main" id="{975C6DE2-29F8-449B-B224-351FEF62214F}"/>
              </a:ext>
            </a:extLst>
          </p:cNvPr>
          <p:cNvSpPr>
            <a:spLocks noGrp="1"/>
          </p:cNvSpPr>
          <p:nvPr>
            <p:ph type="sldNum" sz="quarter" idx="19"/>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2757378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full content">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11188" y="1239375"/>
            <a:ext cx="7921627" cy="3465976"/>
          </a:xfrm>
        </p:spPr>
        <p:txBody>
          <a:body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5F717A98-9CB8-4C70-AB51-640FDB54805D}"/>
              </a:ext>
            </a:extLst>
          </p:cNvPr>
          <p:cNvSpPr>
            <a:spLocks noGrp="1"/>
          </p:cNvSpPr>
          <p:nvPr>
            <p:ph type="title" hasCustomPrompt="1"/>
          </p:nvPr>
        </p:nvSpPr>
        <p:spPr/>
        <p:txBody>
          <a:bodyPr/>
          <a:lstStyle>
            <a:lvl1pPr>
              <a:defRPr/>
            </a:lvl1pPr>
          </a:lstStyle>
          <a:p>
            <a:r>
              <a:rPr lang="en-US"/>
              <a:t>Insert title here max 1 line!</a:t>
            </a:r>
          </a:p>
        </p:txBody>
      </p:sp>
      <p:sp>
        <p:nvSpPr>
          <p:cNvPr id="3" name="Slide Number Placeholder 2">
            <a:extLst>
              <a:ext uri="{FF2B5EF4-FFF2-40B4-BE49-F238E27FC236}">
                <a16:creationId xmlns:a16="http://schemas.microsoft.com/office/drawing/2014/main" id="{E36A85F9-4832-4AC5-B9E3-C9514BA9BF68}"/>
              </a:ext>
            </a:extLst>
          </p:cNvPr>
          <p:cNvSpPr>
            <a:spLocks noGrp="1"/>
          </p:cNvSpPr>
          <p:nvPr>
            <p:ph type="sldNum" sz="quarter" idx="14"/>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34188597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sub_full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11188" y="1581540"/>
            <a:ext cx="7921625" cy="3123810"/>
          </a:xfrm>
        </p:spPr>
        <p:txBody>
          <a:body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4A724A2B-6B07-43C2-B458-79F49BC33C92}"/>
              </a:ext>
            </a:extLst>
          </p:cNvPr>
          <p:cNvSpPr>
            <a:spLocks noGrp="1"/>
          </p:cNvSpPr>
          <p:nvPr>
            <p:ph type="title" hasCustomPrompt="1"/>
          </p:nvPr>
        </p:nvSpPr>
        <p:spPr/>
        <p:txBody>
          <a:bodyPr/>
          <a:lstStyle>
            <a:lvl1pPr>
              <a:defRPr/>
            </a:lvl1pPr>
          </a:lstStyle>
          <a:p>
            <a:r>
              <a:rPr lang="en-US"/>
              <a:t>Insert title here max 1 line!</a:t>
            </a:r>
          </a:p>
        </p:txBody>
      </p:sp>
      <p:sp>
        <p:nvSpPr>
          <p:cNvPr id="6" name="Text Placeholder 12">
            <a:extLst>
              <a:ext uri="{FF2B5EF4-FFF2-40B4-BE49-F238E27FC236}">
                <a16:creationId xmlns:a16="http://schemas.microsoft.com/office/drawing/2014/main" id="{41820499-15D2-4B39-AED5-C2B5485DB3BF}"/>
              </a:ext>
            </a:extLst>
          </p:cNvPr>
          <p:cNvSpPr>
            <a:spLocks noGrp="1"/>
          </p:cNvSpPr>
          <p:nvPr>
            <p:ph type="body" sz="quarter" idx="15" hasCustomPrompt="1"/>
          </p:nvPr>
        </p:nvSpPr>
        <p:spPr>
          <a:xfrm>
            <a:off x="611188" y="972787"/>
            <a:ext cx="7921625" cy="360362"/>
          </a:xfrm>
        </p:spPr>
        <p:txBody>
          <a:bodyPr/>
          <a:lstStyle>
            <a:lvl1pPr marL="0" indent="0">
              <a:buNone/>
              <a:defRPr sz="1800">
                <a:latin typeface="Gotham Book" pitchFamily="50" charset="0"/>
                <a:cs typeface="Gotham Book" pitchFamily="50" charset="0"/>
              </a:defRPr>
            </a:lvl1pPr>
          </a:lstStyle>
          <a:p>
            <a:pPr lvl="0"/>
            <a:r>
              <a:rPr lang="en-US"/>
              <a:t>Subtitle max 1 line, only if master title on 1 line</a:t>
            </a:r>
          </a:p>
        </p:txBody>
      </p:sp>
      <p:sp>
        <p:nvSpPr>
          <p:cNvPr id="3" name="Slide Number Placeholder 2">
            <a:extLst>
              <a:ext uri="{FF2B5EF4-FFF2-40B4-BE49-F238E27FC236}">
                <a16:creationId xmlns:a16="http://schemas.microsoft.com/office/drawing/2014/main" id="{690EE7AA-B21E-43C2-957A-F3465364D2E8}"/>
              </a:ext>
            </a:extLst>
          </p:cNvPr>
          <p:cNvSpPr>
            <a:spLocks noGrp="1"/>
          </p:cNvSpPr>
          <p:nvPr>
            <p:ph type="sldNum" sz="quarter" idx="16"/>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982666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title + image + tex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70839" y="1671642"/>
            <a:ext cx="3240000" cy="1449387"/>
          </a:xfrm>
          <a:prstGeom prst="rect">
            <a:avLst/>
          </a:prstGeom>
        </p:spPr>
        <p:txBody>
          <a:bodyPr/>
          <a:lstStyle/>
          <a:p>
            <a:endParaRPr lang="nb-NO"/>
          </a:p>
        </p:txBody>
      </p:sp>
      <p:sp>
        <p:nvSpPr>
          <p:cNvPr id="9" name="Picture Placeholder 7"/>
          <p:cNvSpPr>
            <a:spLocks noGrp="1"/>
          </p:cNvSpPr>
          <p:nvPr>
            <p:ph type="pic" sz="quarter" idx="11"/>
          </p:nvPr>
        </p:nvSpPr>
        <p:spPr>
          <a:xfrm>
            <a:off x="4931188" y="1671642"/>
            <a:ext cx="3240000" cy="1449387"/>
          </a:xfrm>
          <a:prstGeom prst="rect">
            <a:avLst/>
          </a:prstGeom>
        </p:spPr>
        <p:txBody>
          <a:bodyPr/>
          <a:lstStyle/>
          <a:p>
            <a:endParaRPr lang="nb-NO"/>
          </a:p>
        </p:txBody>
      </p:sp>
      <p:sp>
        <p:nvSpPr>
          <p:cNvPr id="14" name="Text Placeholder 13"/>
          <p:cNvSpPr>
            <a:spLocks noGrp="1"/>
          </p:cNvSpPr>
          <p:nvPr>
            <p:ph type="body" sz="quarter" idx="14"/>
          </p:nvPr>
        </p:nvSpPr>
        <p:spPr>
          <a:xfrm>
            <a:off x="4931189" y="3295653"/>
            <a:ext cx="3240001" cy="1408575"/>
          </a:xfrm>
          <a:prstGeom prst="rect">
            <a:avLst/>
          </a:prstGeom>
        </p:spPr>
        <p:txBody>
          <a:bodyPr>
            <a:noAutofit/>
          </a:bodyPr>
          <a:lstStyle>
            <a:lvl1pPr marL="0" indent="0" algn="ctr">
              <a:spcBef>
                <a:spcPts val="200"/>
              </a:spcBef>
              <a:spcAft>
                <a:spcPts val="200"/>
              </a:spcAft>
              <a:buNone/>
              <a:defRPr sz="1200"/>
            </a:lvl1pPr>
            <a:lvl2pPr marL="395981" indent="-179992">
              <a:defRPr sz="1051"/>
            </a:lvl2pPr>
          </a:lstStyle>
          <a:p>
            <a:pPr lvl="0"/>
            <a:r>
              <a:rPr lang="en-US"/>
              <a:t>Edit Master text styles</a:t>
            </a:r>
          </a:p>
          <a:p>
            <a:pPr lvl="0"/>
            <a:r>
              <a:rPr lang="en-US"/>
              <a:t>Second level</a:t>
            </a:r>
          </a:p>
        </p:txBody>
      </p:sp>
      <p:sp>
        <p:nvSpPr>
          <p:cNvPr id="7" name="Text Placeholder 13"/>
          <p:cNvSpPr>
            <a:spLocks noGrp="1"/>
          </p:cNvSpPr>
          <p:nvPr>
            <p:ph type="body" sz="quarter" idx="15"/>
          </p:nvPr>
        </p:nvSpPr>
        <p:spPr>
          <a:xfrm>
            <a:off x="970839" y="3296775"/>
            <a:ext cx="3240000" cy="140857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a:t>Edit Master text styles</a:t>
            </a:r>
          </a:p>
          <a:p>
            <a:pPr lvl="0"/>
            <a:r>
              <a:rPr lang="en-US"/>
              <a:t>Second level</a:t>
            </a:r>
          </a:p>
        </p:txBody>
      </p:sp>
      <p:sp>
        <p:nvSpPr>
          <p:cNvPr id="4" name="Text Placeholder 3"/>
          <p:cNvSpPr>
            <a:spLocks noGrp="1"/>
          </p:cNvSpPr>
          <p:nvPr>
            <p:ph type="body" sz="quarter" idx="16" hasCustomPrompt="1"/>
          </p:nvPr>
        </p:nvSpPr>
        <p:spPr>
          <a:xfrm>
            <a:off x="970839" y="1239838"/>
            <a:ext cx="3240000"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a:t>Title (optional) – one line only</a:t>
            </a:r>
          </a:p>
        </p:txBody>
      </p:sp>
      <p:sp>
        <p:nvSpPr>
          <p:cNvPr id="11" name="Text Placeholder 3"/>
          <p:cNvSpPr>
            <a:spLocks noGrp="1"/>
          </p:cNvSpPr>
          <p:nvPr>
            <p:ph type="body" sz="quarter" idx="17" hasCustomPrompt="1"/>
          </p:nvPr>
        </p:nvSpPr>
        <p:spPr>
          <a:xfrm>
            <a:off x="4931190" y="1239838"/>
            <a:ext cx="3240001"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a:t>Title (optional) – one line only</a:t>
            </a:r>
          </a:p>
        </p:txBody>
      </p:sp>
      <p:sp>
        <p:nvSpPr>
          <p:cNvPr id="3" name="Title 2">
            <a:extLst>
              <a:ext uri="{FF2B5EF4-FFF2-40B4-BE49-F238E27FC236}">
                <a16:creationId xmlns:a16="http://schemas.microsoft.com/office/drawing/2014/main" id="{4B6F1521-BC60-4C98-AFCD-3F7F7771869E}"/>
              </a:ext>
            </a:extLst>
          </p:cNvPr>
          <p:cNvSpPr>
            <a:spLocks noGrp="1"/>
          </p:cNvSpPr>
          <p:nvPr>
            <p:ph type="title" hasCustomPrompt="1"/>
          </p:nvPr>
        </p:nvSpPr>
        <p:spPr/>
        <p:txBody>
          <a:bodyPr/>
          <a:lstStyle>
            <a:lvl1pPr>
              <a:defRPr/>
            </a:lvl1pPr>
          </a:lstStyle>
          <a:p>
            <a:r>
              <a:rPr lang="en-US"/>
              <a:t>Insert title here max 1 line!</a:t>
            </a:r>
          </a:p>
        </p:txBody>
      </p:sp>
      <p:sp>
        <p:nvSpPr>
          <p:cNvPr id="2" name="Slide Number Placeholder 1">
            <a:extLst>
              <a:ext uri="{FF2B5EF4-FFF2-40B4-BE49-F238E27FC236}">
                <a16:creationId xmlns:a16="http://schemas.microsoft.com/office/drawing/2014/main" id="{F79EC839-16C1-4E3A-9B6F-14E5E3E9E2CB}"/>
              </a:ext>
            </a:extLst>
          </p:cNvPr>
          <p:cNvSpPr>
            <a:spLocks noGrp="1"/>
          </p:cNvSpPr>
          <p:nvPr>
            <p:ph type="sldNum" sz="quarter" idx="18"/>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2003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title + text">
    <p:spTree>
      <p:nvGrpSpPr>
        <p:cNvPr id="1" name=""/>
        <p:cNvGrpSpPr/>
        <p:nvPr/>
      </p:nvGrpSpPr>
      <p:grpSpPr>
        <a:xfrm>
          <a:off x="0" y="0"/>
          <a:ext cx="0" cy="0"/>
          <a:chOff x="0" y="0"/>
          <a:chExt cx="0" cy="0"/>
        </a:xfrm>
      </p:grpSpPr>
      <p:sp>
        <p:nvSpPr>
          <p:cNvPr id="4" name="Text Placeholder 3"/>
          <p:cNvSpPr>
            <a:spLocks noGrp="1"/>
          </p:cNvSpPr>
          <p:nvPr>
            <p:ph type="body" sz="quarter" idx="16" hasCustomPrompt="1"/>
          </p:nvPr>
        </p:nvSpPr>
        <p:spPr>
          <a:xfrm>
            <a:off x="970839" y="2113698"/>
            <a:ext cx="3240000" cy="431800"/>
          </a:xfrm>
        </p:spPr>
        <p:txBody>
          <a:bodyPr>
            <a:noAutofit/>
          </a:bodyPr>
          <a:lstStyle>
            <a:lvl1pPr marL="0" indent="0" algn="ctr">
              <a:buFontTx/>
              <a:buNone/>
              <a:defRPr sz="2000">
                <a:latin typeface="+mn-lt"/>
                <a:cs typeface="Gotham Extra Light" pitchFamily="50" charset="0"/>
              </a:defRPr>
            </a:lvl1pPr>
          </a:lstStyle>
          <a:p>
            <a:pPr lvl="0"/>
            <a:r>
              <a:rPr lang="en-US"/>
              <a:t>Title – only one line</a:t>
            </a:r>
          </a:p>
        </p:txBody>
      </p:sp>
      <p:sp>
        <p:nvSpPr>
          <p:cNvPr id="11" name="Text Placeholder 3"/>
          <p:cNvSpPr>
            <a:spLocks noGrp="1"/>
          </p:cNvSpPr>
          <p:nvPr>
            <p:ph type="body" sz="quarter" idx="17" hasCustomPrompt="1"/>
          </p:nvPr>
        </p:nvSpPr>
        <p:spPr>
          <a:xfrm>
            <a:off x="4931190" y="2113698"/>
            <a:ext cx="3240001" cy="431800"/>
          </a:xfrm>
        </p:spPr>
        <p:txBody>
          <a:bodyPr>
            <a:noAutofit/>
          </a:bodyPr>
          <a:lstStyle>
            <a:lvl1pPr marL="0" indent="0" algn="ctr">
              <a:buFontTx/>
              <a:buNone/>
              <a:defRPr sz="2000">
                <a:latin typeface="+mn-lt"/>
                <a:cs typeface="Gotham Extra Light" pitchFamily="50" charset="0"/>
              </a:defRPr>
            </a:lvl1pPr>
          </a:lstStyle>
          <a:p>
            <a:pPr lvl="0"/>
            <a:r>
              <a:rPr lang="en-US"/>
              <a:t>Title – only one line</a:t>
            </a:r>
          </a:p>
        </p:txBody>
      </p:sp>
      <p:sp>
        <p:nvSpPr>
          <p:cNvPr id="8" name="Text Placeholder 13"/>
          <p:cNvSpPr>
            <a:spLocks noGrp="1"/>
          </p:cNvSpPr>
          <p:nvPr>
            <p:ph type="body" sz="quarter" idx="14"/>
          </p:nvPr>
        </p:nvSpPr>
        <p:spPr>
          <a:xfrm>
            <a:off x="4931189" y="3197225"/>
            <a:ext cx="3240001" cy="1508125"/>
          </a:xfrm>
          <a:prstGeom prst="rect">
            <a:avLst/>
          </a:prstGeom>
        </p:spPr>
        <p:txBody>
          <a:bodyPr>
            <a:noAutofit/>
          </a:bodyPr>
          <a:lstStyle>
            <a:lvl1pPr marL="0" indent="0" algn="ctr">
              <a:spcBef>
                <a:spcPts val="200"/>
              </a:spcBef>
              <a:spcAft>
                <a:spcPts val="200"/>
              </a:spcAft>
              <a:buNone/>
              <a:defRPr sz="1200"/>
            </a:lvl1pPr>
            <a:lvl2pPr marL="395981" indent="-179992">
              <a:defRPr sz="1051"/>
            </a:lvl2pPr>
          </a:lstStyle>
          <a:p>
            <a:pPr lvl="0"/>
            <a:r>
              <a:rPr lang="en-US"/>
              <a:t>Edit Master text styles</a:t>
            </a:r>
          </a:p>
          <a:p>
            <a:pPr lvl="0"/>
            <a:r>
              <a:rPr lang="en-US"/>
              <a:t>Second level</a:t>
            </a:r>
          </a:p>
        </p:txBody>
      </p:sp>
      <p:sp>
        <p:nvSpPr>
          <p:cNvPr id="9" name="Text Placeholder 13"/>
          <p:cNvSpPr>
            <a:spLocks noGrp="1"/>
          </p:cNvSpPr>
          <p:nvPr>
            <p:ph type="body" sz="quarter" idx="15"/>
          </p:nvPr>
        </p:nvSpPr>
        <p:spPr>
          <a:xfrm>
            <a:off x="970839" y="3198347"/>
            <a:ext cx="3240000" cy="1508125"/>
          </a:xfrm>
          <a:prstGeom prst="rect">
            <a:avLst/>
          </a:prstGeom>
        </p:spPr>
        <p:txBody>
          <a:bodyPr>
            <a:noAutofit/>
          </a:bodyPr>
          <a:lstStyle>
            <a:lvl1pPr marL="0" indent="0" algn="ctr">
              <a:spcBef>
                <a:spcPts val="200"/>
              </a:spcBef>
              <a:spcAft>
                <a:spcPts val="200"/>
              </a:spcAft>
              <a:buNone/>
              <a:defRPr sz="1200"/>
            </a:lvl1pPr>
            <a:lvl2pPr marL="215995" indent="0">
              <a:buNone/>
              <a:defRPr sz="1051"/>
            </a:lvl2pPr>
          </a:lstStyle>
          <a:p>
            <a:pPr lvl="0"/>
            <a:r>
              <a:rPr lang="en-US"/>
              <a:t>Edit Master text styles</a:t>
            </a:r>
          </a:p>
          <a:p>
            <a:pPr lvl="0"/>
            <a:r>
              <a:rPr lang="en-US"/>
              <a:t>Second level</a:t>
            </a:r>
          </a:p>
        </p:txBody>
      </p:sp>
      <p:sp>
        <p:nvSpPr>
          <p:cNvPr id="3" name="Title 2">
            <a:extLst>
              <a:ext uri="{FF2B5EF4-FFF2-40B4-BE49-F238E27FC236}">
                <a16:creationId xmlns:a16="http://schemas.microsoft.com/office/drawing/2014/main" id="{5D338DCD-30DF-4575-9F80-08A5435934F8}"/>
              </a:ext>
            </a:extLst>
          </p:cNvPr>
          <p:cNvSpPr>
            <a:spLocks noGrp="1"/>
          </p:cNvSpPr>
          <p:nvPr>
            <p:ph type="title" hasCustomPrompt="1"/>
          </p:nvPr>
        </p:nvSpPr>
        <p:spPr/>
        <p:txBody>
          <a:bodyPr/>
          <a:lstStyle>
            <a:lvl1pPr>
              <a:defRPr/>
            </a:lvl1pPr>
          </a:lstStyle>
          <a:p>
            <a:r>
              <a:rPr lang="en-US"/>
              <a:t>Insert title here max 1 line!</a:t>
            </a:r>
          </a:p>
        </p:txBody>
      </p:sp>
      <p:sp>
        <p:nvSpPr>
          <p:cNvPr id="2" name="Slide Number Placeholder 1">
            <a:extLst>
              <a:ext uri="{FF2B5EF4-FFF2-40B4-BE49-F238E27FC236}">
                <a16:creationId xmlns:a16="http://schemas.microsoft.com/office/drawing/2014/main" id="{A93BE747-B22B-4C98-AE78-A6195E876211}"/>
              </a:ext>
            </a:extLst>
          </p:cNvPr>
          <p:cNvSpPr>
            <a:spLocks noGrp="1"/>
          </p:cNvSpPr>
          <p:nvPr>
            <p:ph type="sldNum" sz="quarter" idx="18"/>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1428431448"/>
      </p:ext>
    </p:extLst>
  </p:cSld>
  <p:clrMapOvr>
    <a:masterClrMapping/>
  </p:clrMapOvr>
  <p:extLst>
    <p:ext uri="{DCECCB84-F9BA-43D5-87BE-67443E8EF086}">
      <p15:sldGuideLst xmlns:p15="http://schemas.microsoft.com/office/powerpoint/2012/main">
        <p15:guide id="1" orient="horz" pos="143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three messages vertical">
    <p:spTree>
      <p:nvGrpSpPr>
        <p:cNvPr id="1" name=""/>
        <p:cNvGrpSpPr/>
        <p:nvPr/>
      </p:nvGrpSpPr>
      <p:grpSpPr>
        <a:xfrm>
          <a:off x="0" y="0"/>
          <a:ext cx="0" cy="0"/>
          <a:chOff x="0" y="0"/>
          <a:chExt cx="0" cy="0"/>
        </a:xfrm>
      </p:grpSpPr>
      <p:sp>
        <p:nvSpPr>
          <p:cNvPr id="3" name="Content Placeholder 3"/>
          <p:cNvSpPr>
            <a:spLocks noGrp="1"/>
          </p:cNvSpPr>
          <p:nvPr>
            <p:ph sz="quarter" idx="10"/>
          </p:nvPr>
        </p:nvSpPr>
        <p:spPr>
          <a:xfrm>
            <a:off x="611188" y="1239839"/>
            <a:ext cx="2614136" cy="3465512"/>
          </a:xfrm>
        </p:spPr>
        <p:txBody>
          <a:bodyPr/>
          <a:lstStyle>
            <a:lvl1pPr>
              <a:lnSpc>
                <a:spcPct val="100000"/>
              </a:lnSpc>
              <a:defRPr sz="1600"/>
            </a:lvl1pPr>
            <a:lvl2pPr>
              <a:lnSpc>
                <a:spcPct val="100000"/>
              </a:lnSpc>
              <a:defRPr sz="1400"/>
            </a:lvl2pPr>
          </a:lstStyle>
          <a:p>
            <a:pPr lvl="0"/>
            <a:r>
              <a:rPr lang="en-US"/>
              <a:t>Edit Master text styles</a:t>
            </a:r>
          </a:p>
          <a:p>
            <a:pPr lvl="1"/>
            <a:r>
              <a:rPr lang="en-US"/>
              <a:t>Second level</a:t>
            </a:r>
          </a:p>
        </p:txBody>
      </p:sp>
      <p:sp>
        <p:nvSpPr>
          <p:cNvPr id="4" name="Content Placeholder 3"/>
          <p:cNvSpPr>
            <a:spLocks noGrp="1"/>
          </p:cNvSpPr>
          <p:nvPr>
            <p:ph sz="quarter" idx="11"/>
          </p:nvPr>
        </p:nvSpPr>
        <p:spPr>
          <a:xfrm>
            <a:off x="3264933" y="1239839"/>
            <a:ext cx="2614136" cy="3465512"/>
          </a:xfrm>
        </p:spPr>
        <p:txBody>
          <a:bodyPr/>
          <a:lstStyle>
            <a:lvl1pPr>
              <a:lnSpc>
                <a:spcPct val="100000"/>
              </a:lnSpc>
              <a:defRPr sz="1600"/>
            </a:lvl1pPr>
            <a:lvl2pPr>
              <a:lnSpc>
                <a:spcPct val="100000"/>
              </a:lnSpc>
              <a:defRPr sz="1400"/>
            </a:lvl2pPr>
          </a:lstStyle>
          <a:p>
            <a:pPr lvl="0"/>
            <a:r>
              <a:rPr lang="en-US"/>
              <a:t>Edit Master text styles</a:t>
            </a:r>
          </a:p>
          <a:p>
            <a:pPr lvl="1"/>
            <a:r>
              <a:rPr lang="en-US"/>
              <a:t>Second level</a:t>
            </a:r>
          </a:p>
        </p:txBody>
      </p:sp>
      <p:sp>
        <p:nvSpPr>
          <p:cNvPr id="5" name="Content Placeholder 3"/>
          <p:cNvSpPr>
            <a:spLocks noGrp="1"/>
          </p:cNvSpPr>
          <p:nvPr>
            <p:ph sz="quarter" idx="12"/>
          </p:nvPr>
        </p:nvSpPr>
        <p:spPr>
          <a:xfrm>
            <a:off x="5918677" y="1239839"/>
            <a:ext cx="2614136" cy="3465512"/>
          </a:xfrm>
        </p:spPr>
        <p:txBody>
          <a:bodyPr/>
          <a:lstStyle>
            <a:lvl1pPr>
              <a:lnSpc>
                <a:spcPct val="100000"/>
              </a:lnSpc>
              <a:defRPr sz="1600"/>
            </a:lvl1pPr>
            <a:lvl2pPr>
              <a:lnSpc>
                <a:spcPct val="100000"/>
              </a:lnSpc>
              <a:defRPr sz="1400"/>
            </a:lvl2pPr>
          </a:lstStyle>
          <a:p>
            <a:pPr lvl="0"/>
            <a:r>
              <a:rPr lang="en-US"/>
              <a:t>Edit Master text styles</a:t>
            </a:r>
          </a:p>
          <a:p>
            <a:pPr lvl="1"/>
            <a:r>
              <a:rPr lang="en-US"/>
              <a:t>Second level</a:t>
            </a:r>
          </a:p>
        </p:txBody>
      </p:sp>
      <p:sp>
        <p:nvSpPr>
          <p:cNvPr id="6" name="Title 5">
            <a:extLst>
              <a:ext uri="{FF2B5EF4-FFF2-40B4-BE49-F238E27FC236}">
                <a16:creationId xmlns:a16="http://schemas.microsoft.com/office/drawing/2014/main" id="{333C5975-C9D9-4BA0-9DCE-3979EC09C3F9}"/>
              </a:ext>
            </a:extLst>
          </p:cNvPr>
          <p:cNvSpPr>
            <a:spLocks noGrp="1"/>
          </p:cNvSpPr>
          <p:nvPr>
            <p:ph type="title" hasCustomPrompt="1"/>
          </p:nvPr>
        </p:nvSpPr>
        <p:spPr/>
        <p:txBody>
          <a:bodyPr/>
          <a:lstStyle>
            <a:lvl1pPr>
              <a:defRPr/>
            </a:lvl1pPr>
          </a:lstStyle>
          <a:p>
            <a:r>
              <a:rPr lang="en-US"/>
              <a:t>Insert title here max 1 line!</a:t>
            </a:r>
          </a:p>
        </p:txBody>
      </p:sp>
      <p:sp>
        <p:nvSpPr>
          <p:cNvPr id="2" name="Slide Number Placeholder 1">
            <a:extLst>
              <a:ext uri="{FF2B5EF4-FFF2-40B4-BE49-F238E27FC236}">
                <a16:creationId xmlns:a16="http://schemas.microsoft.com/office/drawing/2014/main" id="{CAEAB757-BF75-4C35-BA0E-66B97F63CF1D}"/>
              </a:ext>
            </a:extLst>
          </p:cNvPr>
          <p:cNvSpPr>
            <a:spLocks noGrp="1"/>
          </p:cNvSpPr>
          <p:nvPr>
            <p:ph type="sldNum" sz="quarter" idx="13"/>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1899319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three messages, title + image + tex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11188" y="1671642"/>
            <a:ext cx="2614136" cy="1449387"/>
          </a:xfrm>
          <a:prstGeom prst="rect">
            <a:avLst/>
          </a:prstGeom>
        </p:spPr>
        <p:txBody>
          <a:bodyPr/>
          <a:lstStyle/>
          <a:p>
            <a:endParaRPr lang="nb-NO"/>
          </a:p>
        </p:txBody>
      </p:sp>
      <p:sp>
        <p:nvSpPr>
          <p:cNvPr id="9" name="Picture Placeholder 7"/>
          <p:cNvSpPr>
            <a:spLocks noGrp="1"/>
          </p:cNvSpPr>
          <p:nvPr>
            <p:ph type="pic" sz="quarter" idx="11"/>
          </p:nvPr>
        </p:nvSpPr>
        <p:spPr>
          <a:xfrm>
            <a:off x="3264931" y="1671642"/>
            <a:ext cx="2614137" cy="1449387"/>
          </a:xfrm>
          <a:prstGeom prst="rect">
            <a:avLst/>
          </a:prstGeom>
        </p:spPr>
        <p:txBody>
          <a:bodyPr/>
          <a:lstStyle/>
          <a:p>
            <a:endParaRPr lang="nb-NO"/>
          </a:p>
        </p:txBody>
      </p:sp>
      <p:sp>
        <p:nvSpPr>
          <p:cNvPr id="10" name="Picture Placeholder 7"/>
          <p:cNvSpPr>
            <a:spLocks noGrp="1"/>
          </p:cNvSpPr>
          <p:nvPr>
            <p:ph type="pic" sz="quarter" idx="12"/>
          </p:nvPr>
        </p:nvSpPr>
        <p:spPr>
          <a:xfrm>
            <a:off x="5918677" y="1671642"/>
            <a:ext cx="2614138" cy="1449387"/>
          </a:xfrm>
          <a:prstGeom prst="rect">
            <a:avLst/>
          </a:prstGeom>
        </p:spPr>
        <p:txBody>
          <a:bodyPr/>
          <a:lstStyle/>
          <a:p>
            <a:endParaRPr lang="nb-NO"/>
          </a:p>
        </p:txBody>
      </p:sp>
      <p:sp>
        <p:nvSpPr>
          <p:cNvPr id="13" name="Text Placeholder 3"/>
          <p:cNvSpPr>
            <a:spLocks noGrp="1"/>
          </p:cNvSpPr>
          <p:nvPr>
            <p:ph type="body" sz="quarter" idx="16" hasCustomPrompt="1"/>
          </p:nvPr>
        </p:nvSpPr>
        <p:spPr>
          <a:xfrm>
            <a:off x="611188" y="1239838"/>
            <a:ext cx="2614136"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a:t>Title (optional)</a:t>
            </a:r>
          </a:p>
        </p:txBody>
      </p:sp>
      <p:sp>
        <p:nvSpPr>
          <p:cNvPr id="15" name="Text Placeholder 3"/>
          <p:cNvSpPr>
            <a:spLocks noGrp="1"/>
          </p:cNvSpPr>
          <p:nvPr>
            <p:ph type="body" sz="quarter" idx="17" hasCustomPrompt="1"/>
          </p:nvPr>
        </p:nvSpPr>
        <p:spPr>
          <a:xfrm>
            <a:off x="3264930" y="1239838"/>
            <a:ext cx="2614139"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a:t>Title (optional)</a:t>
            </a:r>
          </a:p>
        </p:txBody>
      </p:sp>
      <p:sp>
        <p:nvSpPr>
          <p:cNvPr id="22" name="Text Placeholder 3"/>
          <p:cNvSpPr>
            <a:spLocks noGrp="1"/>
          </p:cNvSpPr>
          <p:nvPr>
            <p:ph type="body" sz="quarter" idx="18" hasCustomPrompt="1"/>
          </p:nvPr>
        </p:nvSpPr>
        <p:spPr>
          <a:xfrm>
            <a:off x="5918677" y="1239837"/>
            <a:ext cx="2614138" cy="431800"/>
          </a:xfrm>
        </p:spPr>
        <p:txBody>
          <a:bodyPr>
            <a:noAutofit/>
          </a:bodyPr>
          <a:lstStyle>
            <a:lvl1pPr marL="0" marR="0" indent="0" algn="ctr" defTabSz="914354" rtl="0" eaLnBrk="1" fontAlgn="base" latinLnBrk="0" hangingPunct="1">
              <a:lnSpc>
                <a:spcPct val="130000"/>
              </a:lnSpc>
              <a:spcBef>
                <a:spcPts val="500"/>
              </a:spcBef>
              <a:spcAft>
                <a:spcPct val="0"/>
              </a:spcAft>
              <a:buClr>
                <a:schemeClr val="accent1"/>
              </a:buClr>
              <a:buSzPct val="100000"/>
              <a:buFontTx/>
              <a:buNone/>
              <a:tabLst/>
              <a:defRPr sz="1600">
                <a:latin typeface="+mn-lt"/>
                <a:cs typeface="Gotham Extra Light" pitchFamily="50" charset="0"/>
              </a:defRPr>
            </a:lvl1pPr>
          </a:lstStyle>
          <a:p>
            <a:pPr marL="0" marR="0" lvl="0" indent="0" algn="ctr" defTabSz="914354" rtl="0" eaLnBrk="1" fontAlgn="base" latinLnBrk="0" hangingPunct="1">
              <a:lnSpc>
                <a:spcPct val="130000"/>
              </a:lnSpc>
              <a:spcBef>
                <a:spcPts val="500"/>
              </a:spcBef>
              <a:spcAft>
                <a:spcPct val="0"/>
              </a:spcAft>
              <a:buClr>
                <a:schemeClr val="accent1"/>
              </a:buClr>
              <a:buSzPct val="100000"/>
              <a:buFontTx/>
              <a:buNone/>
              <a:tabLst/>
              <a:defRPr/>
            </a:pPr>
            <a:r>
              <a:rPr lang="en-US"/>
              <a:t>Title (optional)</a:t>
            </a:r>
          </a:p>
        </p:txBody>
      </p:sp>
      <p:sp>
        <p:nvSpPr>
          <p:cNvPr id="17" name="Text Placeholder 13"/>
          <p:cNvSpPr>
            <a:spLocks noGrp="1"/>
          </p:cNvSpPr>
          <p:nvPr>
            <p:ph type="body" sz="quarter" idx="19"/>
          </p:nvPr>
        </p:nvSpPr>
        <p:spPr>
          <a:xfrm>
            <a:off x="611187" y="3289323"/>
            <a:ext cx="2608165" cy="1416027"/>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a:t>Edit Master text styles</a:t>
            </a:r>
          </a:p>
          <a:p>
            <a:pPr lvl="0"/>
            <a:r>
              <a:rPr lang="en-US"/>
              <a:t>Second level</a:t>
            </a:r>
          </a:p>
        </p:txBody>
      </p:sp>
      <p:sp>
        <p:nvSpPr>
          <p:cNvPr id="18" name="Text Placeholder 13"/>
          <p:cNvSpPr>
            <a:spLocks noGrp="1"/>
          </p:cNvSpPr>
          <p:nvPr>
            <p:ph type="body" sz="quarter" idx="20"/>
          </p:nvPr>
        </p:nvSpPr>
        <p:spPr>
          <a:xfrm>
            <a:off x="3264933" y="3289323"/>
            <a:ext cx="2614136" cy="1416027"/>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a:t>Edit Master text styles</a:t>
            </a:r>
          </a:p>
          <a:p>
            <a:pPr lvl="0"/>
            <a:r>
              <a:rPr lang="en-US"/>
              <a:t>Second level</a:t>
            </a:r>
          </a:p>
        </p:txBody>
      </p:sp>
      <p:sp>
        <p:nvSpPr>
          <p:cNvPr id="19" name="Text Placeholder 13"/>
          <p:cNvSpPr>
            <a:spLocks noGrp="1"/>
          </p:cNvSpPr>
          <p:nvPr>
            <p:ph type="body" sz="quarter" idx="21"/>
          </p:nvPr>
        </p:nvSpPr>
        <p:spPr>
          <a:xfrm>
            <a:off x="5918677" y="3289323"/>
            <a:ext cx="2614138" cy="1416027"/>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a:t>Edit Master text styles</a:t>
            </a:r>
          </a:p>
          <a:p>
            <a:pPr lvl="0"/>
            <a:r>
              <a:rPr lang="en-US"/>
              <a:t>Second level</a:t>
            </a:r>
          </a:p>
        </p:txBody>
      </p:sp>
      <p:sp>
        <p:nvSpPr>
          <p:cNvPr id="3" name="Title 2">
            <a:extLst>
              <a:ext uri="{FF2B5EF4-FFF2-40B4-BE49-F238E27FC236}">
                <a16:creationId xmlns:a16="http://schemas.microsoft.com/office/drawing/2014/main" id="{DB48EB50-70FB-41CF-B4BB-2E874C0D155A}"/>
              </a:ext>
            </a:extLst>
          </p:cNvPr>
          <p:cNvSpPr>
            <a:spLocks noGrp="1"/>
          </p:cNvSpPr>
          <p:nvPr>
            <p:ph type="title" hasCustomPrompt="1"/>
          </p:nvPr>
        </p:nvSpPr>
        <p:spPr/>
        <p:txBody>
          <a:bodyPr/>
          <a:lstStyle>
            <a:lvl1pPr>
              <a:defRPr/>
            </a:lvl1pPr>
          </a:lstStyle>
          <a:p>
            <a:r>
              <a:rPr lang="en-US"/>
              <a:t>Insert title here max 1 line!</a:t>
            </a:r>
          </a:p>
        </p:txBody>
      </p:sp>
      <p:sp>
        <p:nvSpPr>
          <p:cNvPr id="2" name="Slide Number Placeholder 1">
            <a:extLst>
              <a:ext uri="{FF2B5EF4-FFF2-40B4-BE49-F238E27FC236}">
                <a16:creationId xmlns:a16="http://schemas.microsoft.com/office/drawing/2014/main" id="{58813B40-AB82-4A4D-8F56-779D9C87FE02}"/>
              </a:ext>
            </a:extLst>
          </p:cNvPr>
          <p:cNvSpPr>
            <a:spLocks noGrp="1"/>
          </p:cNvSpPr>
          <p:nvPr>
            <p:ph type="sldNum" sz="quarter" idx="22"/>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26403455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three messages title + text">
    <p:spTree>
      <p:nvGrpSpPr>
        <p:cNvPr id="1" name=""/>
        <p:cNvGrpSpPr/>
        <p:nvPr/>
      </p:nvGrpSpPr>
      <p:grpSpPr>
        <a:xfrm>
          <a:off x="0" y="0"/>
          <a:ext cx="0" cy="0"/>
          <a:chOff x="0" y="0"/>
          <a:chExt cx="0" cy="0"/>
        </a:xfrm>
      </p:grpSpPr>
      <p:sp>
        <p:nvSpPr>
          <p:cNvPr id="13" name="Text Placeholder 3"/>
          <p:cNvSpPr>
            <a:spLocks noGrp="1"/>
          </p:cNvSpPr>
          <p:nvPr>
            <p:ph type="body" sz="quarter" idx="16" hasCustomPrompt="1"/>
          </p:nvPr>
        </p:nvSpPr>
        <p:spPr>
          <a:xfrm>
            <a:off x="611187" y="2140724"/>
            <a:ext cx="2617113" cy="431800"/>
          </a:xfrm>
        </p:spPr>
        <p:txBody>
          <a:bodyPr>
            <a:noAutofit/>
          </a:bodyPr>
          <a:lstStyle>
            <a:lvl1pPr marL="0" indent="0" algn="ctr">
              <a:buFontTx/>
              <a:buNone/>
              <a:defRPr sz="1800">
                <a:latin typeface="+mn-lt"/>
                <a:cs typeface="Gotham Extra Light" pitchFamily="50" charset="0"/>
              </a:defRPr>
            </a:lvl1pPr>
          </a:lstStyle>
          <a:p>
            <a:pPr lvl="0"/>
            <a:r>
              <a:rPr lang="en-US"/>
              <a:t>Title – only one line</a:t>
            </a:r>
          </a:p>
        </p:txBody>
      </p:sp>
      <p:sp>
        <p:nvSpPr>
          <p:cNvPr id="15" name="Text Placeholder 3"/>
          <p:cNvSpPr>
            <a:spLocks noGrp="1"/>
          </p:cNvSpPr>
          <p:nvPr>
            <p:ph type="body" sz="quarter" idx="17" hasCustomPrompt="1"/>
          </p:nvPr>
        </p:nvSpPr>
        <p:spPr>
          <a:xfrm>
            <a:off x="3261955" y="2140724"/>
            <a:ext cx="2617114" cy="431800"/>
          </a:xfrm>
        </p:spPr>
        <p:txBody>
          <a:bodyPr>
            <a:noAutofit/>
          </a:bodyPr>
          <a:lstStyle>
            <a:lvl1pPr marL="0" indent="0" algn="ctr">
              <a:buFontTx/>
              <a:buNone/>
              <a:defRPr sz="1800">
                <a:latin typeface="+mn-lt"/>
                <a:cs typeface="Gotham Extra Light" pitchFamily="50" charset="0"/>
              </a:defRPr>
            </a:lvl1pPr>
          </a:lstStyle>
          <a:p>
            <a:pPr lvl="0"/>
            <a:r>
              <a:rPr lang="en-US"/>
              <a:t>Title – only one line</a:t>
            </a:r>
          </a:p>
        </p:txBody>
      </p:sp>
      <p:sp>
        <p:nvSpPr>
          <p:cNvPr id="22" name="Text Placeholder 3"/>
          <p:cNvSpPr>
            <a:spLocks noGrp="1"/>
          </p:cNvSpPr>
          <p:nvPr>
            <p:ph type="body" sz="quarter" idx="18" hasCustomPrompt="1"/>
          </p:nvPr>
        </p:nvSpPr>
        <p:spPr>
          <a:xfrm>
            <a:off x="5918677" y="2140723"/>
            <a:ext cx="2614138" cy="431800"/>
          </a:xfrm>
        </p:spPr>
        <p:txBody>
          <a:bodyPr>
            <a:noAutofit/>
          </a:bodyPr>
          <a:lstStyle>
            <a:lvl1pPr marL="0" indent="0" algn="ctr">
              <a:buFontTx/>
              <a:buNone/>
              <a:defRPr sz="1800">
                <a:latin typeface="+mn-lt"/>
                <a:cs typeface="Gotham Extra Light" pitchFamily="50" charset="0"/>
              </a:defRPr>
            </a:lvl1pPr>
          </a:lstStyle>
          <a:p>
            <a:pPr lvl="0"/>
            <a:r>
              <a:rPr lang="en-US"/>
              <a:t>Title – only one line</a:t>
            </a:r>
          </a:p>
        </p:txBody>
      </p:sp>
      <p:sp>
        <p:nvSpPr>
          <p:cNvPr id="10" name="Text Placeholder 13"/>
          <p:cNvSpPr>
            <a:spLocks noGrp="1"/>
          </p:cNvSpPr>
          <p:nvPr>
            <p:ph type="body" sz="quarter" idx="19"/>
          </p:nvPr>
        </p:nvSpPr>
        <p:spPr>
          <a:xfrm>
            <a:off x="611188" y="3296775"/>
            <a:ext cx="2608164"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a:t>Edit Master text styles</a:t>
            </a:r>
          </a:p>
          <a:p>
            <a:pPr lvl="0"/>
            <a:r>
              <a:rPr lang="en-US"/>
              <a:t>Second level</a:t>
            </a:r>
          </a:p>
        </p:txBody>
      </p:sp>
      <p:sp>
        <p:nvSpPr>
          <p:cNvPr id="11" name="Text Placeholder 13"/>
          <p:cNvSpPr>
            <a:spLocks noGrp="1"/>
          </p:cNvSpPr>
          <p:nvPr>
            <p:ph type="body" sz="quarter" idx="20"/>
          </p:nvPr>
        </p:nvSpPr>
        <p:spPr>
          <a:xfrm>
            <a:off x="3264933" y="3289323"/>
            <a:ext cx="2614136"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a:t>Edit Master text styles</a:t>
            </a:r>
          </a:p>
          <a:p>
            <a:pPr lvl="0"/>
            <a:r>
              <a:rPr lang="en-US"/>
              <a:t>Second level</a:t>
            </a:r>
          </a:p>
        </p:txBody>
      </p:sp>
      <p:sp>
        <p:nvSpPr>
          <p:cNvPr id="17" name="Text Placeholder 13"/>
          <p:cNvSpPr>
            <a:spLocks noGrp="1"/>
          </p:cNvSpPr>
          <p:nvPr>
            <p:ph type="body" sz="quarter" idx="21"/>
          </p:nvPr>
        </p:nvSpPr>
        <p:spPr>
          <a:xfrm>
            <a:off x="5918677" y="3296775"/>
            <a:ext cx="2614138" cy="1508125"/>
          </a:xfrm>
          <a:prstGeom prst="rect">
            <a:avLst/>
          </a:prstGeom>
        </p:spPr>
        <p:txBody>
          <a:bodyPr>
            <a:noAutofit/>
          </a:bodyPr>
          <a:lstStyle>
            <a:lvl1pPr marL="0" indent="0" algn="ctr">
              <a:spcBef>
                <a:spcPts val="200"/>
              </a:spcBef>
              <a:spcAft>
                <a:spcPts val="200"/>
              </a:spcAft>
              <a:buNone/>
              <a:defRPr sz="1200"/>
            </a:lvl1pPr>
            <a:lvl2pPr marL="215989" indent="0">
              <a:buNone/>
              <a:defRPr sz="1051"/>
            </a:lvl2pPr>
          </a:lstStyle>
          <a:p>
            <a:pPr lvl="0"/>
            <a:r>
              <a:rPr lang="en-US"/>
              <a:t>Edit Master text styles</a:t>
            </a:r>
          </a:p>
          <a:p>
            <a:pPr lvl="0"/>
            <a:r>
              <a:rPr lang="en-US"/>
              <a:t>Second level</a:t>
            </a:r>
          </a:p>
        </p:txBody>
      </p:sp>
      <p:sp>
        <p:nvSpPr>
          <p:cNvPr id="3" name="Title 2">
            <a:extLst>
              <a:ext uri="{FF2B5EF4-FFF2-40B4-BE49-F238E27FC236}">
                <a16:creationId xmlns:a16="http://schemas.microsoft.com/office/drawing/2014/main" id="{6522A40F-1A23-4E67-8832-9471F9D1F3AD}"/>
              </a:ext>
            </a:extLst>
          </p:cNvPr>
          <p:cNvSpPr>
            <a:spLocks noGrp="1"/>
          </p:cNvSpPr>
          <p:nvPr>
            <p:ph type="title" hasCustomPrompt="1"/>
          </p:nvPr>
        </p:nvSpPr>
        <p:spPr/>
        <p:txBody>
          <a:bodyPr/>
          <a:lstStyle>
            <a:lvl1pPr>
              <a:defRPr/>
            </a:lvl1pPr>
          </a:lstStyle>
          <a:p>
            <a:r>
              <a:rPr lang="en-US"/>
              <a:t>Insert title here max 1 line!</a:t>
            </a:r>
          </a:p>
        </p:txBody>
      </p:sp>
      <p:sp>
        <p:nvSpPr>
          <p:cNvPr id="2" name="Slide Number Placeholder 1">
            <a:extLst>
              <a:ext uri="{FF2B5EF4-FFF2-40B4-BE49-F238E27FC236}">
                <a16:creationId xmlns:a16="http://schemas.microsoft.com/office/drawing/2014/main" id="{506C5161-BEE6-4539-961B-9AA89BFC8C26}"/>
              </a:ext>
            </a:extLst>
          </p:cNvPr>
          <p:cNvSpPr>
            <a:spLocks noGrp="1"/>
          </p:cNvSpPr>
          <p:nvPr>
            <p:ph type="sldNum" sz="quarter" idx="22"/>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994815646"/>
      </p:ext>
    </p:extLst>
  </p:cSld>
  <p:clrMapOvr>
    <a:masterClrMapping/>
  </p:clrMapOvr>
  <p:extLst>
    <p:ext uri="{DCECCB84-F9BA-43D5-87BE-67443E8EF086}">
      <p15:sldGuideLst xmlns:p15="http://schemas.microsoft.com/office/powerpoint/2012/main">
        <p15:guide id="1" orient="horz" pos="143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9_four messages_title + image + tex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11190" y="1671642"/>
            <a:ext cx="1835999" cy="1449387"/>
          </a:xfrm>
          <a:prstGeom prst="rect">
            <a:avLst/>
          </a:prstGeom>
        </p:spPr>
        <p:txBody>
          <a:bodyPr/>
          <a:lstStyle/>
          <a:p>
            <a:endParaRPr lang="nb-NO"/>
          </a:p>
        </p:txBody>
      </p:sp>
      <p:sp>
        <p:nvSpPr>
          <p:cNvPr id="9" name="Picture Placeholder 7"/>
          <p:cNvSpPr>
            <a:spLocks noGrp="1"/>
          </p:cNvSpPr>
          <p:nvPr>
            <p:ph type="pic" sz="quarter" idx="11"/>
          </p:nvPr>
        </p:nvSpPr>
        <p:spPr>
          <a:xfrm>
            <a:off x="2637421" y="1671642"/>
            <a:ext cx="1836000" cy="1449387"/>
          </a:xfrm>
          <a:prstGeom prst="rect">
            <a:avLst/>
          </a:prstGeom>
        </p:spPr>
        <p:txBody>
          <a:bodyPr/>
          <a:lstStyle/>
          <a:p>
            <a:endParaRPr lang="nb-NO"/>
          </a:p>
        </p:txBody>
      </p:sp>
      <p:sp>
        <p:nvSpPr>
          <p:cNvPr id="14" name="Text Placeholder 13"/>
          <p:cNvSpPr>
            <a:spLocks noGrp="1"/>
          </p:cNvSpPr>
          <p:nvPr>
            <p:ph type="body" sz="quarter" idx="14"/>
          </p:nvPr>
        </p:nvSpPr>
        <p:spPr>
          <a:xfrm>
            <a:off x="2637421" y="3298756"/>
            <a:ext cx="1836000" cy="1409697"/>
          </a:xfrm>
          <a:prstGeom prst="rect">
            <a:avLst/>
          </a:prstGeom>
        </p:spPr>
        <p:txBody>
          <a:bodyPr/>
          <a:lstStyle>
            <a:lvl1pPr marL="0" indent="0" algn="ctr">
              <a:spcBef>
                <a:spcPts val="200"/>
              </a:spcBef>
              <a:spcAft>
                <a:spcPts val="200"/>
              </a:spcAft>
              <a:buNone/>
              <a:defRPr sz="1200"/>
            </a:lvl1pPr>
            <a:lvl2pPr marL="395981" indent="-179992" algn="l">
              <a:defRPr sz="1000"/>
            </a:lvl2pPr>
          </a:lstStyle>
          <a:p>
            <a:pPr lvl="0"/>
            <a:r>
              <a:rPr lang="en-US"/>
              <a:t>Edit Master text</a:t>
            </a:r>
          </a:p>
        </p:txBody>
      </p:sp>
      <p:sp>
        <p:nvSpPr>
          <p:cNvPr id="13" name="Text Placeholder 13"/>
          <p:cNvSpPr>
            <a:spLocks noGrp="1"/>
          </p:cNvSpPr>
          <p:nvPr>
            <p:ph type="body" sz="quarter" idx="15"/>
          </p:nvPr>
        </p:nvSpPr>
        <p:spPr>
          <a:xfrm>
            <a:off x="6689888" y="3298755"/>
            <a:ext cx="1836000" cy="1409697"/>
          </a:xfrm>
          <a:prstGeom prst="rect">
            <a:avLst/>
          </a:prstGeom>
        </p:spPr>
        <p:txBody>
          <a:bodyPr>
            <a:normAutofit/>
          </a:bodyPr>
          <a:lstStyle>
            <a:lvl1pPr marL="0" indent="0" algn="ctr">
              <a:spcBef>
                <a:spcPts val="200"/>
              </a:spcBef>
              <a:spcAft>
                <a:spcPts val="200"/>
              </a:spcAft>
              <a:buNone/>
              <a:defRPr sz="1200"/>
            </a:lvl1pPr>
            <a:lvl2pPr marL="215989" indent="0" algn="ctr">
              <a:buNone/>
              <a:defRPr sz="1200"/>
            </a:lvl2pPr>
          </a:lstStyle>
          <a:p>
            <a:pPr lvl="0"/>
            <a:r>
              <a:rPr lang="en-US"/>
              <a:t>Edit Master text</a:t>
            </a:r>
          </a:p>
        </p:txBody>
      </p:sp>
      <p:sp>
        <p:nvSpPr>
          <p:cNvPr id="16" name="Picture Placeholder 7"/>
          <p:cNvSpPr>
            <a:spLocks noGrp="1"/>
          </p:cNvSpPr>
          <p:nvPr>
            <p:ph type="pic" sz="quarter" idx="17"/>
          </p:nvPr>
        </p:nvSpPr>
        <p:spPr>
          <a:xfrm>
            <a:off x="4663655" y="1671642"/>
            <a:ext cx="1836000" cy="1449387"/>
          </a:xfrm>
          <a:prstGeom prst="rect">
            <a:avLst/>
          </a:prstGeom>
        </p:spPr>
        <p:txBody>
          <a:bodyPr/>
          <a:lstStyle/>
          <a:p>
            <a:endParaRPr lang="nb-NO"/>
          </a:p>
        </p:txBody>
      </p:sp>
      <p:sp>
        <p:nvSpPr>
          <p:cNvPr id="20" name="Picture Placeholder 7"/>
          <p:cNvSpPr>
            <a:spLocks noGrp="1"/>
          </p:cNvSpPr>
          <p:nvPr>
            <p:ph type="pic" sz="quarter" idx="18"/>
          </p:nvPr>
        </p:nvSpPr>
        <p:spPr>
          <a:xfrm>
            <a:off x="6689888" y="1671642"/>
            <a:ext cx="1836000" cy="1449387"/>
          </a:xfrm>
          <a:prstGeom prst="rect">
            <a:avLst/>
          </a:prstGeom>
        </p:spPr>
        <p:txBody>
          <a:bodyPr/>
          <a:lstStyle/>
          <a:p>
            <a:endParaRPr lang="nb-NO"/>
          </a:p>
        </p:txBody>
      </p:sp>
      <p:sp>
        <p:nvSpPr>
          <p:cNvPr id="12" name="Text Placeholder 13"/>
          <p:cNvSpPr>
            <a:spLocks noGrp="1"/>
          </p:cNvSpPr>
          <p:nvPr>
            <p:ph type="body" sz="quarter" idx="19"/>
          </p:nvPr>
        </p:nvSpPr>
        <p:spPr>
          <a:xfrm>
            <a:off x="611190" y="3298755"/>
            <a:ext cx="1835999" cy="1409697"/>
          </a:xfrm>
          <a:prstGeom prst="rect">
            <a:avLst/>
          </a:prstGeom>
        </p:spPr>
        <p:txBody>
          <a:bodyPr/>
          <a:lstStyle>
            <a:lvl1pPr marL="0" indent="0" algn="ctr">
              <a:spcBef>
                <a:spcPts val="200"/>
              </a:spcBef>
              <a:spcAft>
                <a:spcPts val="200"/>
              </a:spcAft>
              <a:buFont typeface="Arial" panose="020B0604020202020204" pitchFamily="34" charset="0"/>
              <a:buNone/>
              <a:defRPr sz="1200"/>
            </a:lvl1pPr>
            <a:lvl2pPr marL="395981" indent="-179992" algn="l">
              <a:defRPr sz="1000"/>
            </a:lvl2pPr>
          </a:lstStyle>
          <a:p>
            <a:pPr lvl="0"/>
            <a:r>
              <a:rPr lang="en-US"/>
              <a:t>Edit Master text</a:t>
            </a:r>
          </a:p>
        </p:txBody>
      </p:sp>
      <p:sp>
        <p:nvSpPr>
          <p:cNvPr id="15" name="Text Placeholder 13"/>
          <p:cNvSpPr>
            <a:spLocks noGrp="1"/>
          </p:cNvSpPr>
          <p:nvPr>
            <p:ph type="body" sz="quarter" idx="20"/>
          </p:nvPr>
        </p:nvSpPr>
        <p:spPr>
          <a:xfrm>
            <a:off x="4663655" y="3295653"/>
            <a:ext cx="1836000" cy="1409697"/>
          </a:xfrm>
          <a:prstGeom prst="rect">
            <a:avLst/>
          </a:prstGeom>
        </p:spPr>
        <p:txBody>
          <a:bodyPr>
            <a:normAutofit/>
          </a:bodyPr>
          <a:lstStyle>
            <a:lvl1pPr marL="0" indent="0" algn="ctr">
              <a:spcBef>
                <a:spcPts val="200"/>
              </a:spcBef>
              <a:spcAft>
                <a:spcPts val="200"/>
              </a:spcAft>
              <a:buNone/>
              <a:defRPr sz="1200"/>
            </a:lvl1pPr>
            <a:lvl2pPr marL="215989" indent="0" algn="ctr">
              <a:buNone/>
              <a:defRPr sz="1200"/>
            </a:lvl2pPr>
          </a:lstStyle>
          <a:p>
            <a:pPr lvl="0"/>
            <a:r>
              <a:rPr lang="en-US"/>
              <a:t>Edit Master text</a:t>
            </a:r>
          </a:p>
        </p:txBody>
      </p:sp>
      <p:sp>
        <p:nvSpPr>
          <p:cNvPr id="19" name="Text Placeholder 3"/>
          <p:cNvSpPr>
            <a:spLocks noGrp="1"/>
          </p:cNvSpPr>
          <p:nvPr>
            <p:ph type="body" sz="quarter" idx="16" hasCustomPrompt="1"/>
          </p:nvPr>
        </p:nvSpPr>
        <p:spPr>
          <a:xfrm>
            <a:off x="611189" y="1257854"/>
            <a:ext cx="1835999" cy="431800"/>
          </a:xfrm>
        </p:spPr>
        <p:txBody>
          <a:bodyPr>
            <a:normAutofit/>
          </a:bodyPr>
          <a:lstStyle>
            <a:lvl1pPr marL="0" indent="0" algn="ctr">
              <a:buFontTx/>
              <a:buNone/>
              <a:defRPr sz="1400">
                <a:latin typeface="+mn-lt"/>
                <a:cs typeface="Gotham Extra Light" pitchFamily="50" charset="0"/>
              </a:defRPr>
            </a:lvl1pPr>
          </a:lstStyle>
          <a:p>
            <a:pPr lvl="0"/>
            <a:r>
              <a:rPr lang="en-US"/>
              <a:t>Title – one line</a:t>
            </a:r>
          </a:p>
        </p:txBody>
      </p:sp>
      <p:sp>
        <p:nvSpPr>
          <p:cNvPr id="21" name="Text Placeholder 3"/>
          <p:cNvSpPr>
            <a:spLocks noGrp="1"/>
          </p:cNvSpPr>
          <p:nvPr>
            <p:ph type="body" sz="quarter" idx="21" hasCustomPrompt="1"/>
          </p:nvPr>
        </p:nvSpPr>
        <p:spPr>
          <a:xfrm>
            <a:off x="2637421" y="1257854"/>
            <a:ext cx="1836000" cy="431800"/>
          </a:xfrm>
        </p:spPr>
        <p:txBody>
          <a:bodyPr>
            <a:normAutofit/>
          </a:bodyPr>
          <a:lstStyle>
            <a:lvl1pPr marL="0" indent="0" algn="ctr">
              <a:buFontTx/>
              <a:buNone/>
              <a:defRPr sz="1400">
                <a:latin typeface="+mn-lt"/>
                <a:cs typeface="Gotham Extra Light" pitchFamily="50" charset="0"/>
              </a:defRPr>
            </a:lvl1pPr>
          </a:lstStyle>
          <a:p>
            <a:pPr lvl="0"/>
            <a:r>
              <a:rPr lang="en-US"/>
              <a:t>Title –one line</a:t>
            </a:r>
          </a:p>
        </p:txBody>
      </p:sp>
      <p:sp>
        <p:nvSpPr>
          <p:cNvPr id="22" name="Text Placeholder 3"/>
          <p:cNvSpPr>
            <a:spLocks noGrp="1"/>
          </p:cNvSpPr>
          <p:nvPr>
            <p:ph type="body" sz="quarter" idx="22" hasCustomPrompt="1"/>
          </p:nvPr>
        </p:nvSpPr>
        <p:spPr>
          <a:xfrm>
            <a:off x="6689888" y="1257853"/>
            <a:ext cx="1836000" cy="431800"/>
          </a:xfrm>
        </p:spPr>
        <p:txBody>
          <a:bodyPr>
            <a:normAutofit/>
          </a:bodyPr>
          <a:lstStyle>
            <a:lvl1pPr marL="0" indent="0" algn="ctr">
              <a:buFontTx/>
              <a:buNone/>
              <a:defRPr sz="1400">
                <a:latin typeface="+mn-lt"/>
                <a:cs typeface="Gotham Extra Light" pitchFamily="50" charset="0"/>
              </a:defRPr>
            </a:lvl1pPr>
          </a:lstStyle>
          <a:p>
            <a:pPr lvl="0"/>
            <a:r>
              <a:rPr lang="en-US"/>
              <a:t>Title –one line</a:t>
            </a:r>
          </a:p>
        </p:txBody>
      </p:sp>
      <p:sp>
        <p:nvSpPr>
          <p:cNvPr id="23" name="Text Placeholder 3"/>
          <p:cNvSpPr>
            <a:spLocks noGrp="1"/>
          </p:cNvSpPr>
          <p:nvPr>
            <p:ph type="body" sz="quarter" idx="23" hasCustomPrompt="1"/>
          </p:nvPr>
        </p:nvSpPr>
        <p:spPr>
          <a:xfrm>
            <a:off x="4663655" y="1257854"/>
            <a:ext cx="1836000" cy="431800"/>
          </a:xfrm>
        </p:spPr>
        <p:txBody>
          <a:bodyPr>
            <a:normAutofit/>
          </a:bodyPr>
          <a:lstStyle>
            <a:lvl1pPr marL="0" indent="0" algn="ctr">
              <a:buFontTx/>
              <a:buNone/>
              <a:defRPr sz="1400">
                <a:latin typeface="+mn-lt"/>
                <a:cs typeface="Gotham Extra Light" pitchFamily="50" charset="0"/>
              </a:defRPr>
            </a:lvl1pPr>
          </a:lstStyle>
          <a:p>
            <a:pPr lvl="0"/>
            <a:r>
              <a:rPr lang="en-US"/>
              <a:t>Title –one line</a:t>
            </a:r>
          </a:p>
        </p:txBody>
      </p:sp>
      <p:sp>
        <p:nvSpPr>
          <p:cNvPr id="3" name="Title 2">
            <a:extLst>
              <a:ext uri="{FF2B5EF4-FFF2-40B4-BE49-F238E27FC236}">
                <a16:creationId xmlns:a16="http://schemas.microsoft.com/office/drawing/2014/main" id="{A813928A-B7ED-4060-ADBB-172A71B57392}"/>
              </a:ext>
            </a:extLst>
          </p:cNvPr>
          <p:cNvSpPr>
            <a:spLocks noGrp="1"/>
          </p:cNvSpPr>
          <p:nvPr>
            <p:ph type="title" hasCustomPrompt="1"/>
          </p:nvPr>
        </p:nvSpPr>
        <p:spPr/>
        <p:txBody>
          <a:bodyPr/>
          <a:lstStyle>
            <a:lvl1pPr>
              <a:defRPr/>
            </a:lvl1pPr>
          </a:lstStyle>
          <a:p>
            <a:r>
              <a:rPr lang="en-US"/>
              <a:t>Insert title here max 1 line!</a:t>
            </a:r>
          </a:p>
        </p:txBody>
      </p:sp>
      <p:sp>
        <p:nvSpPr>
          <p:cNvPr id="2" name="Slide Number Placeholder 1">
            <a:extLst>
              <a:ext uri="{FF2B5EF4-FFF2-40B4-BE49-F238E27FC236}">
                <a16:creationId xmlns:a16="http://schemas.microsoft.com/office/drawing/2014/main" id="{B0757D66-36ED-4695-9B56-3BDCAD17B9D8}"/>
              </a:ext>
            </a:extLst>
          </p:cNvPr>
          <p:cNvSpPr>
            <a:spLocks noGrp="1"/>
          </p:cNvSpPr>
          <p:nvPr>
            <p:ph type="sldNum" sz="quarter" idx="24"/>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125388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ivider_1">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0"/>
            <a:ext cx="9144000" cy="51435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ight Triangle 14"/>
          <p:cNvSpPr/>
          <p:nvPr userDrawn="1"/>
        </p:nvSpPr>
        <p:spPr>
          <a:xfrm rot="10800000">
            <a:off x="7550872" y="0"/>
            <a:ext cx="1597842" cy="1036948"/>
          </a:xfrm>
          <a:custGeom>
            <a:avLst/>
            <a:gdLst>
              <a:gd name="connsiteX0" fmla="*/ 0 w 1461154"/>
              <a:gd name="connsiteY0" fmla="*/ 1461154 h 1461154"/>
              <a:gd name="connsiteX1" fmla="*/ 0 w 1461154"/>
              <a:gd name="connsiteY1" fmla="*/ 0 h 1461154"/>
              <a:gd name="connsiteX2" fmla="*/ 1461154 w 1461154"/>
              <a:gd name="connsiteY2" fmla="*/ 1461154 h 1461154"/>
              <a:gd name="connsiteX3" fmla="*/ 0 w 1461154"/>
              <a:gd name="connsiteY3" fmla="*/ 1461154 h 1461154"/>
              <a:gd name="connsiteX0" fmla="*/ 0 w 1593129"/>
              <a:gd name="connsiteY0" fmla="*/ 1461154 h 1461154"/>
              <a:gd name="connsiteX1" fmla="*/ 0 w 1593129"/>
              <a:gd name="connsiteY1" fmla="*/ 0 h 1461154"/>
              <a:gd name="connsiteX2" fmla="*/ 1593129 w 1593129"/>
              <a:gd name="connsiteY2" fmla="*/ 1461154 h 1461154"/>
              <a:gd name="connsiteX3" fmla="*/ 0 w 1593129"/>
              <a:gd name="connsiteY3" fmla="*/ 1461154 h 1461154"/>
              <a:gd name="connsiteX0" fmla="*/ 4713 w 1597842"/>
              <a:gd name="connsiteY0" fmla="*/ 1036948 h 1036948"/>
              <a:gd name="connsiteX1" fmla="*/ 0 w 1597842"/>
              <a:gd name="connsiteY1" fmla="*/ 0 h 1036948"/>
              <a:gd name="connsiteX2" fmla="*/ 1597842 w 1597842"/>
              <a:gd name="connsiteY2" fmla="*/ 1036948 h 1036948"/>
              <a:gd name="connsiteX3" fmla="*/ 4713 w 1597842"/>
              <a:gd name="connsiteY3" fmla="*/ 1036948 h 1036948"/>
            </a:gdLst>
            <a:ahLst/>
            <a:cxnLst>
              <a:cxn ang="0">
                <a:pos x="connsiteX0" y="connsiteY0"/>
              </a:cxn>
              <a:cxn ang="0">
                <a:pos x="connsiteX1" y="connsiteY1"/>
              </a:cxn>
              <a:cxn ang="0">
                <a:pos x="connsiteX2" y="connsiteY2"/>
              </a:cxn>
              <a:cxn ang="0">
                <a:pos x="connsiteX3" y="connsiteY3"/>
              </a:cxn>
            </a:cxnLst>
            <a:rect l="l" t="t" r="r" b="b"/>
            <a:pathLst>
              <a:path w="1597842" h="1036948">
                <a:moveTo>
                  <a:pt x="4713" y="1036948"/>
                </a:moveTo>
                <a:lnTo>
                  <a:pt x="0" y="0"/>
                </a:lnTo>
                <a:lnTo>
                  <a:pt x="1597842" y="1036948"/>
                </a:lnTo>
                <a:lnTo>
                  <a:pt x="4713" y="1036948"/>
                </a:lnTo>
                <a:close/>
              </a:path>
            </a:pathLst>
          </a:custGeom>
          <a:solidFill>
            <a:srgbClr val="FFFFFF">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Picture Placeholder 9">
            <a:extLst>
              <a:ext uri="{FF2B5EF4-FFF2-40B4-BE49-F238E27FC236}">
                <a16:creationId xmlns:a16="http://schemas.microsoft.com/office/drawing/2014/main" id="{2B933954-D61D-4666-83FA-EB32E7B36DF6}"/>
              </a:ext>
            </a:extLst>
          </p:cNvPr>
          <p:cNvSpPr>
            <a:spLocks noGrp="1"/>
          </p:cNvSpPr>
          <p:nvPr>
            <p:ph type="pic" sz="quarter" idx="10"/>
          </p:nvPr>
        </p:nvSpPr>
        <p:spPr>
          <a:xfrm>
            <a:off x="-2" y="0"/>
            <a:ext cx="9144001" cy="5143500"/>
          </a:xfrm>
          <a:prstGeom prst="rect">
            <a:avLst/>
          </a:prstGeom>
          <a:noFill/>
          <a:ln>
            <a:noFill/>
          </a:ln>
        </p:spPr>
        <p:style>
          <a:lnRef idx="0">
            <a:scrgbClr r="0" g="0" b="0"/>
          </a:lnRef>
          <a:fillRef idx="0">
            <a:scrgbClr r="0" g="0" b="0"/>
          </a:fillRef>
          <a:effectRef idx="0">
            <a:scrgbClr r="0" g="0" b="0"/>
          </a:effectRef>
          <a:fontRef idx="minor">
            <a:schemeClr val="lt1"/>
          </a:fontRef>
        </p:style>
        <p:txBody>
          <a:bodyPr/>
          <a:lstStyle/>
          <a:p>
            <a:endParaRPr lang="nb-NO"/>
          </a:p>
        </p:txBody>
      </p:sp>
      <p:sp>
        <p:nvSpPr>
          <p:cNvPr id="7" name="Text Placeholder 3">
            <a:extLst>
              <a:ext uri="{FF2B5EF4-FFF2-40B4-BE49-F238E27FC236}">
                <a16:creationId xmlns:a16="http://schemas.microsoft.com/office/drawing/2014/main" id="{3382B4A6-9C12-4A5E-8BF5-8A1F72D6B8E6}"/>
              </a:ext>
            </a:extLst>
          </p:cNvPr>
          <p:cNvSpPr>
            <a:spLocks noGrp="1"/>
          </p:cNvSpPr>
          <p:nvPr>
            <p:ph type="body" sz="quarter" idx="11" hasCustomPrompt="1"/>
          </p:nvPr>
        </p:nvSpPr>
        <p:spPr>
          <a:xfrm>
            <a:off x="611188" y="971550"/>
            <a:ext cx="7921626" cy="1246413"/>
          </a:xfrm>
          <a:prstGeom prst="rect">
            <a:avLst/>
          </a:prstGeom>
          <a:noFill/>
        </p:spPr>
        <p:txBody>
          <a:bodyPr lIns="612000" tIns="108000" rIns="180000" bIns="108000" anchor="t" anchorCtr="0">
            <a:noAutofit/>
          </a:bodyPr>
          <a:lstStyle>
            <a:lvl1pPr marL="0" indent="0" algn="ctr">
              <a:lnSpc>
                <a:spcPct val="100000"/>
              </a:lnSpc>
              <a:spcBef>
                <a:spcPts val="0"/>
              </a:spcBef>
              <a:buFont typeface="Arial" panose="020B0604020202020204" pitchFamily="34" charset="0"/>
              <a:buNone/>
              <a:defRPr sz="4000">
                <a:solidFill>
                  <a:schemeClr val="bg1"/>
                </a:solidFill>
                <a:latin typeface="Gotham Extra Light" pitchFamily="50" charset="0"/>
                <a:cs typeface="Gotham Extra Light" pitchFamily="50" charset="0"/>
              </a:defRPr>
            </a:lvl1pPr>
          </a:lstStyle>
          <a:p>
            <a:pPr lvl="0"/>
            <a:r>
              <a:rPr lang="en-US"/>
              <a:t>Insert text here </a:t>
            </a:r>
            <a:br>
              <a:rPr lang="en-US"/>
            </a:br>
            <a:r>
              <a:rPr lang="en-US"/>
              <a:t>max 2 lines!</a:t>
            </a:r>
            <a:endParaRPr lang="nb-NO"/>
          </a:p>
        </p:txBody>
      </p:sp>
      <p:sp>
        <p:nvSpPr>
          <p:cNvPr id="8" name="Text Placeholder 5">
            <a:extLst>
              <a:ext uri="{FF2B5EF4-FFF2-40B4-BE49-F238E27FC236}">
                <a16:creationId xmlns:a16="http://schemas.microsoft.com/office/drawing/2014/main" id="{CDFD79C6-6A3E-4BA4-A060-6177CB05CAC6}"/>
              </a:ext>
            </a:extLst>
          </p:cNvPr>
          <p:cNvSpPr>
            <a:spLocks noGrp="1"/>
          </p:cNvSpPr>
          <p:nvPr>
            <p:ph type="body" sz="quarter" idx="12" hasCustomPrompt="1"/>
          </p:nvPr>
        </p:nvSpPr>
        <p:spPr>
          <a:xfrm>
            <a:off x="611188" y="2289465"/>
            <a:ext cx="7921625" cy="331986"/>
          </a:xfrm>
          <a:prstGeom prst="rect">
            <a:avLst/>
          </a:prstGeom>
        </p:spPr>
        <p:txBody>
          <a:bodyPr lIns="612000">
            <a:normAutofit/>
          </a:bodyPr>
          <a:lstStyle>
            <a:lvl1pPr marL="0" indent="0" algn="ctr">
              <a:buFont typeface="Arial" panose="020B0604020202020204" pitchFamily="34" charset="0"/>
              <a:buNone/>
              <a:defRPr sz="1400">
                <a:solidFill>
                  <a:schemeClr val="bg1"/>
                </a:solidFill>
                <a:latin typeface="Gotham Medium" pitchFamily="50" charset="0"/>
                <a:cs typeface="Gotham Medium" pitchFamily="50" charset="0"/>
              </a:defRPr>
            </a:lvl1pPr>
          </a:lstStyle>
          <a:p>
            <a:pPr lvl="0"/>
            <a:r>
              <a:rPr lang="en-US"/>
              <a:t>Insert subtext if needed </a:t>
            </a:r>
          </a:p>
        </p:txBody>
      </p:sp>
    </p:spTree>
    <p:extLst>
      <p:ext uri="{BB962C8B-B14F-4D97-AF65-F5344CB8AC3E}">
        <p14:creationId xmlns:p14="http://schemas.microsoft.com/office/powerpoint/2010/main" val="1392411992"/>
      </p:ext>
    </p:extLst>
  </p:cSld>
  <p:clrMapOvr>
    <a:masterClrMapping/>
  </p:clrMapOvr>
  <p:extLst>
    <p:ext uri="{DCECCB84-F9BA-43D5-87BE-67443E8EF086}">
      <p15:sldGuideLst xmlns:p15="http://schemas.microsoft.com/office/powerpoint/2012/main">
        <p15:guide id="1" orient="horz" pos="2124">
          <p15:clr>
            <a:srgbClr val="FBAE40"/>
          </p15:clr>
        </p15:guide>
        <p15:guide id="2" pos="2880">
          <p15:clr>
            <a:srgbClr val="FBAE40"/>
          </p15:clr>
        </p15:guide>
        <p15:guide id="3" orient="horz" pos="243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four messages_title + text">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a:xfrm>
            <a:off x="2637421" y="2760300"/>
            <a:ext cx="1836000" cy="1945052"/>
          </a:xfrm>
          <a:prstGeom prst="rect">
            <a:avLst/>
          </a:prstGeom>
        </p:spPr>
        <p:txBody>
          <a:bodyPr/>
          <a:lstStyle>
            <a:lvl1pPr marL="0" indent="0" algn="ctr">
              <a:spcBef>
                <a:spcPts val="200"/>
              </a:spcBef>
              <a:spcAft>
                <a:spcPts val="200"/>
              </a:spcAft>
              <a:buNone/>
              <a:defRPr sz="1200"/>
            </a:lvl1pPr>
            <a:lvl2pPr marL="395981" indent="-179992" algn="l">
              <a:defRPr sz="1000"/>
            </a:lvl2pPr>
          </a:lstStyle>
          <a:p>
            <a:pPr lvl="0"/>
            <a:r>
              <a:rPr lang="en-US"/>
              <a:t>Edit Master text</a:t>
            </a:r>
          </a:p>
        </p:txBody>
      </p:sp>
      <p:sp>
        <p:nvSpPr>
          <p:cNvPr id="13" name="Text Placeholder 13"/>
          <p:cNvSpPr>
            <a:spLocks noGrp="1"/>
          </p:cNvSpPr>
          <p:nvPr>
            <p:ph type="body" sz="quarter" idx="15"/>
          </p:nvPr>
        </p:nvSpPr>
        <p:spPr>
          <a:xfrm>
            <a:off x="6689888" y="2760299"/>
            <a:ext cx="1836000" cy="1945052"/>
          </a:xfrm>
          <a:prstGeom prst="rect">
            <a:avLst/>
          </a:prstGeom>
        </p:spPr>
        <p:txBody>
          <a:bodyPr>
            <a:normAutofit/>
          </a:bodyPr>
          <a:lstStyle>
            <a:lvl1pPr marL="0" indent="0" algn="ctr">
              <a:spcBef>
                <a:spcPts val="200"/>
              </a:spcBef>
              <a:spcAft>
                <a:spcPts val="200"/>
              </a:spcAft>
              <a:buNone/>
              <a:defRPr sz="1200"/>
            </a:lvl1pPr>
            <a:lvl2pPr marL="215989" indent="0" algn="ctr">
              <a:buNone/>
              <a:defRPr sz="1200"/>
            </a:lvl2pPr>
          </a:lstStyle>
          <a:p>
            <a:pPr lvl="0"/>
            <a:r>
              <a:rPr lang="en-US"/>
              <a:t>Edit Master text</a:t>
            </a:r>
          </a:p>
        </p:txBody>
      </p:sp>
      <p:sp>
        <p:nvSpPr>
          <p:cNvPr id="12" name="Text Placeholder 13"/>
          <p:cNvSpPr>
            <a:spLocks noGrp="1"/>
          </p:cNvSpPr>
          <p:nvPr>
            <p:ph type="body" sz="quarter" idx="19"/>
          </p:nvPr>
        </p:nvSpPr>
        <p:spPr>
          <a:xfrm>
            <a:off x="611190" y="2760299"/>
            <a:ext cx="1835999" cy="1945052"/>
          </a:xfrm>
          <a:prstGeom prst="rect">
            <a:avLst/>
          </a:prstGeom>
        </p:spPr>
        <p:txBody>
          <a:bodyPr/>
          <a:lstStyle>
            <a:lvl1pPr marL="0" indent="0" algn="ctr">
              <a:spcBef>
                <a:spcPts val="200"/>
              </a:spcBef>
              <a:spcAft>
                <a:spcPts val="200"/>
              </a:spcAft>
              <a:buFont typeface="Arial" panose="020B0604020202020204" pitchFamily="34" charset="0"/>
              <a:buNone/>
              <a:defRPr sz="1200"/>
            </a:lvl1pPr>
            <a:lvl2pPr marL="395981" indent="-179992" algn="l">
              <a:defRPr sz="1000"/>
            </a:lvl2pPr>
          </a:lstStyle>
          <a:p>
            <a:pPr lvl="0"/>
            <a:r>
              <a:rPr lang="en-US"/>
              <a:t>Edit Master text</a:t>
            </a:r>
          </a:p>
        </p:txBody>
      </p:sp>
      <p:sp>
        <p:nvSpPr>
          <p:cNvPr id="15" name="Text Placeholder 13"/>
          <p:cNvSpPr>
            <a:spLocks noGrp="1"/>
          </p:cNvSpPr>
          <p:nvPr>
            <p:ph type="body" sz="quarter" idx="20"/>
          </p:nvPr>
        </p:nvSpPr>
        <p:spPr>
          <a:xfrm>
            <a:off x="4663655" y="2757197"/>
            <a:ext cx="1836000" cy="1945052"/>
          </a:xfrm>
          <a:prstGeom prst="rect">
            <a:avLst/>
          </a:prstGeom>
        </p:spPr>
        <p:txBody>
          <a:bodyPr>
            <a:normAutofit/>
          </a:bodyPr>
          <a:lstStyle>
            <a:lvl1pPr marL="0" indent="0" algn="ctr">
              <a:spcBef>
                <a:spcPts val="200"/>
              </a:spcBef>
              <a:spcAft>
                <a:spcPts val="200"/>
              </a:spcAft>
              <a:buNone/>
              <a:defRPr sz="1200"/>
            </a:lvl1pPr>
            <a:lvl2pPr marL="215989" indent="0" algn="ctr">
              <a:buNone/>
              <a:defRPr sz="1200"/>
            </a:lvl2pPr>
          </a:lstStyle>
          <a:p>
            <a:pPr lvl="0"/>
            <a:r>
              <a:rPr lang="en-US"/>
              <a:t>Edit Master text</a:t>
            </a:r>
          </a:p>
        </p:txBody>
      </p:sp>
      <p:sp>
        <p:nvSpPr>
          <p:cNvPr id="19" name="Text Placeholder 3"/>
          <p:cNvSpPr>
            <a:spLocks noGrp="1"/>
          </p:cNvSpPr>
          <p:nvPr>
            <p:ph type="body" sz="quarter" idx="16" hasCustomPrompt="1"/>
          </p:nvPr>
        </p:nvSpPr>
        <p:spPr>
          <a:xfrm>
            <a:off x="611189" y="1892335"/>
            <a:ext cx="1835999" cy="431800"/>
          </a:xfrm>
        </p:spPr>
        <p:txBody>
          <a:bodyPr>
            <a:normAutofit/>
          </a:bodyPr>
          <a:lstStyle>
            <a:lvl1pPr marL="0" indent="0" algn="ctr">
              <a:buFontTx/>
              <a:buNone/>
              <a:defRPr sz="1400">
                <a:latin typeface="+mn-lt"/>
                <a:cs typeface="Gotham Extra Light" pitchFamily="50" charset="0"/>
              </a:defRPr>
            </a:lvl1pPr>
          </a:lstStyle>
          <a:p>
            <a:pPr lvl="0"/>
            <a:r>
              <a:rPr lang="en-US"/>
              <a:t>Title – one line</a:t>
            </a:r>
          </a:p>
        </p:txBody>
      </p:sp>
      <p:sp>
        <p:nvSpPr>
          <p:cNvPr id="21" name="Text Placeholder 3"/>
          <p:cNvSpPr>
            <a:spLocks noGrp="1"/>
          </p:cNvSpPr>
          <p:nvPr>
            <p:ph type="body" sz="quarter" idx="21" hasCustomPrompt="1"/>
          </p:nvPr>
        </p:nvSpPr>
        <p:spPr>
          <a:xfrm>
            <a:off x="2637421" y="1892335"/>
            <a:ext cx="1836000" cy="431800"/>
          </a:xfrm>
        </p:spPr>
        <p:txBody>
          <a:bodyPr>
            <a:normAutofit/>
          </a:bodyPr>
          <a:lstStyle>
            <a:lvl1pPr marL="0" indent="0" algn="ctr">
              <a:buFontTx/>
              <a:buNone/>
              <a:defRPr sz="1400">
                <a:latin typeface="+mn-lt"/>
                <a:cs typeface="Gotham Extra Light" pitchFamily="50" charset="0"/>
              </a:defRPr>
            </a:lvl1pPr>
          </a:lstStyle>
          <a:p>
            <a:pPr lvl="0"/>
            <a:r>
              <a:rPr lang="en-US"/>
              <a:t>Title –one line</a:t>
            </a:r>
          </a:p>
        </p:txBody>
      </p:sp>
      <p:sp>
        <p:nvSpPr>
          <p:cNvPr id="22" name="Text Placeholder 3"/>
          <p:cNvSpPr>
            <a:spLocks noGrp="1"/>
          </p:cNvSpPr>
          <p:nvPr>
            <p:ph type="body" sz="quarter" idx="22" hasCustomPrompt="1"/>
          </p:nvPr>
        </p:nvSpPr>
        <p:spPr>
          <a:xfrm>
            <a:off x="6689888" y="1892334"/>
            <a:ext cx="1836000" cy="431800"/>
          </a:xfrm>
        </p:spPr>
        <p:txBody>
          <a:bodyPr>
            <a:normAutofit/>
          </a:bodyPr>
          <a:lstStyle>
            <a:lvl1pPr marL="0" indent="0" algn="ctr">
              <a:buFontTx/>
              <a:buNone/>
              <a:defRPr sz="1400">
                <a:latin typeface="+mn-lt"/>
                <a:cs typeface="Gotham Extra Light" pitchFamily="50" charset="0"/>
              </a:defRPr>
            </a:lvl1pPr>
          </a:lstStyle>
          <a:p>
            <a:pPr lvl="0"/>
            <a:r>
              <a:rPr lang="en-US"/>
              <a:t>Title –one line</a:t>
            </a:r>
          </a:p>
        </p:txBody>
      </p:sp>
      <p:sp>
        <p:nvSpPr>
          <p:cNvPr id="23" name="Text Placeholder 3"/>
          <p:cNvSpPr>
            <a:spLocks noGrp="1"/>
          </p:cNvSpPr>
          <p:nvPr>
            <p:ph type="body" sz="quarter" idx="23" hasCustomPrompt="1"/>
          </p:nvPr>
        </p:nvSpPr>
        <p:spPr>
          <a:xfrm>
            <a:off x="4663655" y="1892335"/>
            <a:ext cx="1836000" cy="431800"/>
          </a:xfrm>
        </p:spPr>
        <p:txBody>
          <a:bodyPr>
            <a:normAutofit/>
          </a:bodyPr>
          <a:lstStyle>
            <a:lvl1pPr marL="0" indent="0" algn="ctr">
              <a:buFontTx/>
              <a:buNone/>
              <a:defRPr sz="1400">
                <a:latin typeface="+mn-lt"/>
                <a:cs typeface="Gotham Extra Light" pitchFamily="50" charset="0"/>
              </a:defRPr>
            </a:lvl1pPr>
          </a:lstStyle>
          <a:p>
            <a:pPr lvl="0"/>
            <a:r>
              <a:rPr lang="en-US"/>
              <a:t>Title –one line</a:t>
            </a:r>
          </a:p>
        </p:txBody>
      </p:sp>
      <p:sp>
        <p:nvSpPr>
          <p:cNvPr id="3" name="Title 2">
            <a:extLst>
              <a:ext uri="{FF2B5EF4-FFF2-40B4-BE49-F238E27FC236}">
                <a16:creationId xmlns:a16="http://schemas.microsoft.com/office/drawing/2014/main" id="{A813928A-B7ED-4060-ADBB-172A71B57392}"/>
              </a:ext>
            </a:extLst>
          </p:cNvPr>
          <p:cNvSpPr>
            <a:spLocks noGrp="1"/>
          </p:cNvSpPr>
          <p:nvPr>
            <p:ph type="title" hasCustomPrompt="1"/>
          </p:nvPr>
        </p:nvSpPr>
        <p:spPr/>
        <p:txBody>
          <a:bodyPr/>
          <a:lstStyle>
            <a:lvl1pPr>
              <a:defRPr/>
            </a:lvl1pPr>
          </a:lstStyle>
          <a:p>
            <a:r>
              <a:rPr lang="en-US"/>
              <a:t>Insert title here max 1 line!</a:t>
            </a:r>
          </a:p>
        </p:txBody>
      </p:sp>
      <p:sp>
        <p:nvSpPr>
          <p:cNvPr id="2" name="Slide Number Placeholder 1">
            <a:extLst>
              <a:ext uri="{FF2B5EF4-FFF2-40B4-BE49-F238E27FC236}">
                <a16:creationId xmlns:a16="http://schemas.microsoft.com/office/drawing/2014/main" id="{B0757D66-36ED-4695-9B56-3BDCAD17B9D8}"/>
              </a:ext>
            </a:extLst>
          </p:cNvPr>
          <p:cNvSpPr>
            <a:spLocks noGrp="1"/>
          </p:cNvSpPr>
          <p:nvPr>
            <p:ph type="sldNum" sz="quarter" idx="24"/>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23558361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1_one large mess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238250"/>
            <a:ext cx="6858000" cy="1394222"/>
          </a:xfrm>
        </p:spPr>
        <p:txBody>
          <a:bodyPr anchor="b"/>
          <a:lstStyle>
            <a:lvl1pPr algn="ctr">
              <a:lnSpc>
                <a:spcPct val="100000"/>
              </a:lnSpc>
              <a:defRPr sz="4500"/>
            </a:lvl1pPr>
          </a:lstStyle>
          <a:p>
            <a:r>
              <a:rPr lang="en-US"/>
              <a:t>Insert title here max </a:t>
            </a:r>
            <a:br>
              <a:rPr lang="en-US"/>
            </a:br>
            <a:r>
              <a:rPr lang="en-US"/>
              <a:t>2 line!</a:t>
            </a:r>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Insert if needed extra small info</a:t>
            </a:r>
          </a:p>
        </p:txBody>
      </p:sp>
      <p:sp>
        <p:nvSpPr>
          <p:cNvPr id="5" name="Slide Number Placeholder 4">
            <a:extLst>
              <a:ext uri="{FF2B5EF4-FFF2-40B4-BE49-F238E27FC236}">
                <a16:creationId xmlns:a16="http://schemas.microsoft.com/office/drawing/2014/main" id="{8107E9AF-6F9D-46D0-8B9F-1A7238487FF5}"/>
              </a:ext>
            </a:extLst>
          </p:cNvPr>
          <p:cNvSpPr>
            <a:spLocks noGrp="1"/>
          </p:cNvSpPr>
          <p:nvPr>
            <p:ph type="sldNum" sz="quarter" idx="10"/>
          </p:nvPr>
        </p:nvSpPr>
        <p:spPr/>
        <p:txBody>
          <a:bodyPr/>
          <a:lstStyle/>
          <a:p>
            <a:fld id="{206E8520-2104-4AD5-8681-84E58E925990}" type="slidenum">
              <a:rPr lang="en-US" smtClean="0"/>
              <a:pPr/>
              <a:t>‹#›</a:t>
            </a:fld>
            <a:endParaRPr lang="en-US"/>
          </a:p>
        </p:txBody>
      </p:sp>
    </p:spTree>
    <p:extLst>
      <p:ext uri="{BB962C8B-B14F-4D97-AF65-F5344CB8AC3E}">
        <p14:creationId xmlns:p14="http://schemas.microsoft.com/office/powerpoint/2010/main" val="3814135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mage large">
    <p:spTree>
      <p:nvGrpSpPr>
        <p:cNvPr id="1" name=""/>
        <p:cNvGrpSpPr/>
        <p:nvPr/>
      </p:nvGrpSpPr>
      <p:grpSpPr>
        <a:xfrm>
          <a:off x="0" y="0"/>
          <a:ext cx="0" cy="0"/>
          <a:chOff x="0" y="0"/>
          <a:chExt cx="0" cy="0"/>
        </a:xfrm>
      </p:grpSpPr>
      <p:sp>
        <p:nvSpPr>
          <p:cNvPr id="2" name="Title 1"/>
          <p:cNvSpPr>
            <a:spLocks noGrp="1"/>
          </p:cNvSpPr>
          <p:nvPr>
            <p:ph type="title"/>
          </p:nvPr>
        </p:nvSpPr>
        <p:spPr>
          <a:xfrm>
            <a:off x="496686" y="580404"/>
            <a:ext cx="8036127" cy="857250"/>
          </a:xfrm>
        </p:spPr>
        <p:txBody>
          <a:bodyPr/>
          <a:lstStyle>
            <a:lvl1pPr>
              <a:defRPr sz="2800"/>
            </a:lvl1pPr>
          </a:lstStyle>
          <a:p>
            <a:r>
              <a:rPr lang="en-US"/>
              <a:t>Click to edit Master title style</a:t>
            </a:r>
            <a:endParaRPr lang="nb-NO"/>
          </a:p>
        </p:txBody>
      </p:sp>
      <p:sp>
        <p:nvSpPr>
          <p:cNvPr id="6" name="Picture Placeholder 5"/>
          <p:cNvSpPr>
            <a:spLocks noGrp="1"/>
          </p:cNvSpPr>
          <p:nvPr>
            <p:ph type="pic" sz="quarter" idx="11"/>
          </p:nvPr>
        </p:nvSpPr>
        <p:spPr>
          <a:xfrm>
            <a:off x="496888" y="1671638"/>
            <a:ext cx="4681537" cy="3132137"/>
          </a:xfrm>
        </p:spPr>
        <p:txBody>
          <a:bodyPr/>
          <a:lstStyle/>
          <a:p>
            <a:endParaRPr lang="nb-NO"/>
          </a:p>
        </p:txBody>
      </p:sp>
      <p:sp>
        <p:nvSpPr>
          <p:cNvPr id="5" name="Text Placeholder 4"/>
          <p:cNvSpPr>
            <a:spLocks noGrp="1"/>
          </p:cNvSpPr>
          <p:nvPr>
            <p:ph type="body" sz="quarter" idx="12"/>
          </p:nvPr>
        </p:nvSpPr>
        <p:spPr>
          <a:xfrm>
            <a:off x="5351463" y="1527175"/>
            <a:ext cx="3181350" cy="3276600"/>
          </a:xfrm>
        </p:spPr>
        <p:txBody>
          <a:bodyPr/>
          <a:lstStyle/>
          <a:p>
            <a:pPr lvl="0"/>
            <a:r>
              <a:rPr lang="en-US"/>
              <a:t>Edit Master text styles</a:t>
            </a:r>
          </a:p>
          <a:p>
            <a:pPr lvl="1"/>
            <a:r>
              <a:rPr lang="en-US"/>
              <a:t>Second level</a:t>
            </a:r>
          </a:p>
        </p:txBody>
      </p:sp>
    </p:spTree>
    <p:extLst>
      <p:ext uri="{BB962C8B-B14F-4D97-AF65-F5344CB8AC3E}">
        <p14:creationId xmlns:p14="http://schemas.microsoft.com/office/powerpoint/2010/main" val="1265107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Intro 3">
    <p:spTree>
      <p:nvGrpSpPr>
        <p:cNvPr id="1" name=""/>
        <p:cNvGrpSpPr/>
        <p:nvPr/>
      </p:nvGrpSpPr>
      <p:grpSpPr>
        <a:xfrm>
          <a:off x="0" y="0"/>
          <a:ext cx="0" cy="0"/>
          <a:chOff x="0" y="0"/>
          <a:chExt cx="0" cy="0"/>
        </a:xfrm>
      </p:grpSpPr>
      <p:sp>
        <p:nvSpPr>
          <p:cNvPr id="13" name="Text Placeholder 27"/>
          <p:cNvSpPr txBox="1">
            <a:spLocks/>
          </p:cNvSpPr>
          <p:nvPr userDrawn="1"/>
        </p:nvSpPr>
        <p:spPr>
          <a:xfrm>
            <a:off x="518183" y="60099"/>
            <a:ext cx="3315687" cy="264318"/>
          </a:xfrm>
          <a:prstGeom prst="rect">
            <a:avLst/>
          </a:prstGeom>
        </p:spPr>
        <p:txBody>
          <a:bodyPr/>
          <a:lstStyle>
            <a:lvl1pPr marL="0" indent="0" algn="l" rtl="0" eaLnBrk="1" fontAlgn="base" hangingPunct="1">
              <a:lnSpc>
                <a:spcPct val="120000"/>
              </a:lnSpc>
              <a:spcBef>
                <a:spcPts val="500"/>
              </a:spcBef>
              <a:spcAft>
                <a:spcPct val="0"/>
              </a:spcAft>
              <a:buClr>
                <a:schemeClr val="accent1"/>
              </a:buClr>
              <a:buSzPct val="100000"/>
              <a:buFont typeface="Wingdings 2" pitchFamily="18" charset="2"/>
              <a:buNone/>
              <a:defRPr sz="1050" kern="1200" baseline="0">
                <a:solidFill>
                  <a:schemeClr val="accent1"/>
                </a:solidFill>
                <a:latin typeface="Gotham Medium" pitchFamily="50" charset="0"/>
                <a:ea typeface="+mn-ea"/>
                <a:cs typeface="Gotham Medium" pitchFamily="50" charset="0"/>
              </a:defRPr>
            </a:lvl1pPr>
            <a:lvl2pPr marL="457200" indent="-228600" algn="l" rtl="0" eaLnBrk="1" fontAlgn="base" hangingPunct="1">
              <a:lnSpc>
                <a:spcPct val="120000"/>
              </a:lnSpc>
              <a:spcBef>
                <a:spcPts val="20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2pPr>
            <a:lvl3pPr marL="6858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lgn="l"/>
            <a:r>
              <a:rPr lang="en-US" sz="800">
                <a:solidFill>
                  <a:schemeClr val="bg1"/>
                </a:solidFill>
                <a:latin typeface="+mj-lt"/>
                <a:cs typeface="Gotham Book" pitchFamily="50" charset="0"/>
              </a:rPr>
              <a:t>© NORDIC SEMICONDUCTOR</a:t>
            </a:r>
            <a:endParaRPr lang="nb-NO" sz="800">
              <a:solidFill>
                <a:schemeClr val="bg1"/>
              </a:solidFill>
              <a:latin typeface="+mj-lt"/>
              <a:cs typeface="Gotham Book" pitchFamily="50" charset="0"/>
            </a:endParaRPr>
          </a:p>
        </p:txBody>
      </p:sp>
      <p:sp>
        <p:nvSpPr>
          <p:cNvPr id="16" name="Text Placeholder 27"/>
          <p:cNvSpPr txBox="1">
            <a:spLocks/>
          </p:cNvSpPr>
          <p:nvPr userDrawn="1"/>
        </p:nvSpPr>
        <p:spPr>
          <a:xfrm>
            <a:off x="5215038" y="36547"/>
            <a:ext cx="3405661" cy="264318"/>
          </a:xfrm>
          <a:prstGeom prst="rect">
            <a:avLst/>
          </a:prstGeom>
        </p:spPr>
        <p:txBody>
          <a:bodyPr/>
          <a:lstStyle>
            <a:lvl1pPr marL="0" indent="0" algn="l" rtl="0" eaLnBrk="1" fontAlgn="base" hangingPunct="1">
              <a:lnSpc>
                <a:spcPct val="120000"/>
              </a:lnSpc>
              <a:spcBef>
                <a:spcPts val="500"/>
              </a:spcBef>
              <a:spcAft>
                <a:spcPct val="0"/>
              </a:spcAft>
              <a:buClr>
                <a:schemeClr val="accent1"/>
              </a:buClr>
              <a:buSzPct val="100000"/>
              <a:buFont typeface="Wingdings 2" pitchFamily="18" charset="2"/>
              <a:buNone/>
              <a:defRPr sz="1050" kern="1200" baseline="0">
                <a:solidFill>
                  <a:schemeClr val="accent1"/>
                </a:solidFill>
                <a:latin typeface="Gotham Medium" pitchFamily="50" charset="0"/>
                <a:ea typeface="+mn-ea"/>
                <a:cs typeface="Gotham Medium" pitchFamily="50" charset="0"/>
              </a:defRPr>
            </a:lvl1pPr>
            <a:lvl2pPr marL="457200" indent="-228600" algn="l" rtl="0" eaLnBrk="1" fontAlgn="base" hangingPunct="1">
              <a:lnSpc>
                <a:spcPct val="120000"/>
              </a:lnSpc>
              <a:spcBef>
                <a:spcPts val="20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2pPr>
            <a:lvl3pPr marL="6858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lgn="r"/>
            <a:r>
              <a:rPr lang="en-US" sz="1000" baseline="0">
                <a:solidFill>
                  <a:schemeClr val="bg1"/>
                </a:solidFill>
                <a:latin typeface="+mj-lt"/>
                <a:cs typeface="Gotham Book" pitchFamily="50" charset="0"/>
              </a:rPr>
              <a:t>CONFIDENTIAL</a:t>
            </a:r>
            <a:endParaRPr lang="nb-NO" sz="1000">
              <a:solidFill>
                <a:schemeClr val="bg1"/>
              </a:solidFill>
              <a:latin typeface="+mj-lt"/>
              <a:cs typeface="Gotham Book" pitchFamily="50" charset="0"/>
            </a:endParaRPr>
          </a:p>
        </p:txBody>
      </p:sp>
      <p:grpSp>
        <p:nvGrpSpPr>
          <p:cNvPr id="6" name="Top banner">
            <a:extLst>
              <a:ext uri="{FF2B5EF4-FFF2-40B4-BE49-F238E27FC236}">
                <a16:creationId xmlns:a16="http://schemas.microsoft.com/office/drawing/2014/main" id="{DDB2030C-9E74-4D53-8A91-04D559C73CB6}"/>
              </a:ext>
            </a:extLst>
          </p:cNvPr>
          <p:cNvGrpSpPr/>
          <p:nvPr userDrawn="1"/>
        </p:nvGrpSpPr>
        <p:grpSpPr>
          <a:xfrm>
            <a:off x="0" y="-2"/>
            <a:ext cx="9148711" cy="296429"/>
            <a:chOff x="0" y="-2"/>
            <a:chExt cx="9148711" cy="296429"/>
          </a:xfrm>
        </p:grpSpPr>
        <p:sp>
          <p:nvSpPr>
            <p:cNvPr id="7" name="BG shape">
              <a:extLst>
                <a:ext uri="{FF2B5EF4-FFF2-40B4-BE49-F238E27FC236}">
                  <a16:creationId xmlns:a16="http://schemas.microsoft.com/office/drawing/2014/main" id="{DEEDDF17-9185-453B-A87E-0F76F488DC9E}"/>
                </a:ext>
              </a:extLst>
            </p:cNvPr>
            <p:cNvSpPr/>
            <p:nvPr userDrawn="1"/>
          </p:nvSpPr>
          <p:spPr>
            <a:xfrm>
              <a:off x="0" y="4"/>
              <a:ext cx="9144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Nordic Semiconductor">
              <a:extLst>
                <a:ext uri="{FF2B5EF4-FFF2-40B4-BE49-F238E27FC236}">
                  <a16:creationId xmlns:a16="http://schemas.microsoft.com/office/drawing/2014/main" id="{6A7E5FBA-A623-48EA-B0B0-F77C5D4BD453}"/>
                </a:ext>
              </a:extLst>
            </p:cNvPr>
            <p:cNvSpPr txBox="1">
              <a:spLocks/>
            </p:cNvSpPr>
            <p:nvPr userDrawn="1"/>
          </p:nvSpPr>
          <p:spPr>
            <a:xfrm>
              <a:off x="518186" y="32109"/>
              <a:ext cx="3315687" cy="264318"/>
            </a:xfrm>
            <a:prstGeom prst="rect">
              <a:avLst/>
            </a:prstGeom>
          </p:spPr>
          <p:txBody>
            <a:bodyPr/>
            <a:lstStyle>
              <a:lvl1pPr marL="0" indent="0" algn="l" rtl="0" eaLnBrk="1" fontAlgn="base" hangingPunct="1">
                <a:lnSpc>
                  <a:spcPct val="120000"/>
                </a:lnSpc>
                <a:spcBef>
                  <a:spcPts val="500"/>
                </a:spcBef>
                <a:spcAft>
                  <a:spcPct val="0"/>
                </a:spcAft>
                <a:buClr>
                  <a:schemeClr val="accent1"/>
                </a:buClr>
                <a:buSzPct val="100000"/>
                <a:buFont typeface="Wingdings 2" pitchFamily="18" charset="2"/>
                <a:buNone/>
                <a:defRPr sz="1050" kern="1200" baseline="0">
                  <a:solidFill>
                    <a:schemeClr val="accent1"/>
                  </a:solidFill>
                  <a:latin typeface="Gotham Medium" pitchFamily="50" charset="0"/>
                  <a:ea typeface="+mn-ea"/>
                  <a:cs typeface="Gotham Medium" pitchFamily="50" charset="0"/>
                </a:defRPr>
              </a:lvl1pPr>
              <a:lvl2pPr marL="457200" indent="-228600" algn="l" rtl="0" eaLnBrk="1" fontAlgn="base" hangingPunct="1">
                <a:lnSpc>
                  <a:spcPct val="120000"/>
                </a:lnSpc>
                <a:spcBef>
                  <a:spcPts val="20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2pPr>
              <a:lvl3pPr marL="6858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lgn="l"/>
              <a:r>
                <a:rPr lang="en-US" sz="650">
                  <a:solidFill>
                    <a:schemeClr val="bg1"/>
                  </a:solidFill>
                </a:rPr>
                <a:t>© Nordic Semiconductor</a:t>
              </a:r>
              <a:endParaRPr lang="nb-NO" sz="650">
                <a:solidFill>
                  <a:schemeClr val="bg1"/>
                </a:solidFill>
              </a:endParaRPr>
            </a:p>
          </p:txBody>
        </p:sp>
        <p:sp>
          <p:nvSpPr>
            <p:cNvPr id="9" name="Corner shape">
              <a:extLst>
                <a:ext uri="{FF2B5EF4-FFF2-40B4-BE49-F238E27FC236}">
                  <a16:creationId xmlns:a16="http://schemas.microsoft.com/office/drawing/2014/main" id="{1CE7C362-904C-4A57-9056-CEDBD690BC15}"/>
                </a:ext>
              </a:extLst>
            </p:cNvPr>
            <p:cNvSpPr/>
            <p:nvPr userDrawn="1"/>
          </p:nvSpPr>
          <p:spPr>
            <a:xfrm rot="10800000">
              <a:off x="8826758" y="-2"/>
              <a:ext cx="321953" cy="208937"/>
            </a:xfrm>
            <a:custGeom>
              <a:avLst/>
              <a:gdLst>
                <a:gd name="connsiteX0" fmla="*/ 0 w 1461154"/>
                <a:gd name="connsiteY0" fmla="*/ 1461154 h 1461154"/>
                <a:gd name="connsiteX1" fmla="*/ 0 w 1461154"/>
                <a:gd name="connsiteY1" fmla="*/ 0 h 1461154"/>
                <a:gd name="connsiteX2" fmla="*/ 1461154 w 1461154"/>
                <a:gd name="connsiteY2" fmla="*/ 1461154 h 1461154"/>
                <a:gd name="connsiteX3" fmla="*/ 0 w 1461154"/>
                <a:gd name="connsiteY3" fmla="*/ 1461154 h 1461154"/>
                <a:gd name="connsiteX0" fmla="*/ 0 w 1593129"/>
                <a:gd name="connsiteY0" fmla="*/ 1461154 h 1461154"/>
                <a:gd name="connsiteX1" fmla="*/ 0 w 1593129"/>
                <a:gd name="connsiteY1" fmla="*/ 0 h 1461154"/>
                <a:gd name="connsiteX2" fmla="*/ 1593129 w 1593129"/>
                <a:gd name="connsiteY2" fmla="*/ 1461154 h 1461154"/>
                <a:gd name="connsiteX3" fmla="*/ 0 w 1593129"/>
                <a:gd name="connsiteY3" fmla="*/ 1461154 h 1461154"/>
                <a:gd name="connsiteX0" fmla="*/ 4713 w 1597842"/>
                <a:gd name="connsiteY0" fmla="*/ 1036948 h 1036948"/>
                <a:gd name="connsiteX1" fmla="*/ 0 w 1597842"/>
                <a:gd name="connsiteY1" fmla="*/ 0 h 1036948"/>
                <a:gd name="connsiteX2" fmla="*/ 1597842 w 1597842"/>
                <a:gd name="connsiteY2" fmla="*/ 1036948 h 1036948"/>
                <a:gd name="connsiteX3" fmla="*/ 4713 w 1597842"/>
                <a:gd name="connsiteY3" fmla="*/ 1036948 h 1036948"/>
              </a:gdLst>
              <a:ahLst/>
              <a:cxnLst>
                <a:cxn ang="0">
                  <a:pos x="connsiteX0" y="connsiteY0"/>
                </a:cxn>
                <a:cxn ang="0">
                  <a:pos x="connsiteX1" y="connsiteY1"/>
                </a:cxn>
                <a:cxn ang="0">
                  <a:pos x="connsiteX2" y="connsiteY2"/>
                </a:cxn>
                <a:cxn ang="0">
                  <a:pos x="connsiteX3" y="connsiteY3"/>
                </a:cxn>
              </a:cxnLst>
              <a:rect l="l" t="t" r="r" b="b"/>
              <a:pathLst>
                <a:path w="1597842" h="1036948">
                  <a:moveTo>
                    <a:pt x="4713" y="1036948"/>
                  </a:moveTo>
                  <a:lnTo>
                    <a:pt x="0" y="0"/>
                  </a:lnTo>
                  <a:lnTo>
                    <a:pt x="1597842" y="1036948"/>
                  </a:lnTo>
                  <a:lnTo>
                    <a:pt x="4713" y="1036948"/>
                  </a:lnTo>
                  <a:close/>
                </a:path>
              </a:pathLst>
            </a:custGeom>
            <a:solidFill>
              <a:srgbClr val="FFFFFF">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87699874"/>
      </p:ext>
    </p:extLst>
  </p:cSld>
  <p:clrMapOvr>
    <a:masterClrMapping/>
  </p:clrMapOvr>
  <p:extLst>
    <p:ext uri="{DCECCB84-F9BA-43D5-87BE-67443E8EF086}">
      <p15:sldGuideLst xmlns:p15="http://schemas.microsoft.com/office/powerpoint/2012/main">
        <p15:guide id="1" orient="horz" pos="2119">
          <p15:clr>
            <a:srgbClr val="FBAE40"/>
          </p15:clr>
        </p15:guide>
        <p15:guide id="2" orient="horz" pos="2436">
          <p15:clr>
            <a:srgbClr val="FBAE40"/>
          </p15:clr>
        </p15:guide>
        <p15:guide id="3" orient="horz" pos="164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mage + text">
    <p:spTree>
      <p:nvGrpSpPr>
        <p:cNvPr id="1" name=""/>
        <p:cNvGrpSpPr/>
        <p:nvPr/>
      </p:nvGrpSpPr>
      <p:grpSpPr>
        <a:xfrm>
          <a:off x="0" y="0"/>
          <a:ext cx="0" cy="0"/>
          <a:chOff x="0" y="0"/>
          <a:chExt cx="0" cy="0"/>
        </a:xfrm>
      </p:grpSpPr>
      <p:sp>
        <p:nvSpPr>
          <p:cNvPr id="5" name="Content Placeholder 3"/>
          <p:cNvSpPr>
            <a:spLocks noGrp="1"/>
          </p:cNvSpPr>
          <p:nvPr>
            <p:ph sz="quarter" idx="12"/>
          </p:nvPr>
        </p:nvSpPr>
        <p:spPr>
          <a:xfrm>
            <a:off x="611190" y="1239839"/>
            <a:ext cx="3960000" cy="3465976"/>
          </a:xfrm>
        </p:spPr>
        <p:txBody>
          <a:bodyPr/>
          <a:lstStyle/>
          <a:p>
            <a:pPr lvl="0"/>
            <a:r>
              <a:rPr lang="en-US"/>
              <a:t>Edit Master text styles</a:t>
            </a:r>
          </a:p>
          <a:p>
            <a:pPr lvl="1"/>
            <a:r>
              <a:rPr lang="en-US"/>
              <a:t>Second level</a:t>
            </a:r>
          </a:p>
        </p:txBody>
      </p:sp>
      <p:sp>
        <p:nvSpPr>
          <p:cNvPr id="7" name="Content Placeholder 3"/>
          <p:cNvSpPr>
            <a:spLocks noGrp="1"/>
          </p:cNvSpPr>
          <p:nvPr>
            <p:ph sz="quarter" idx="13"/>
          </p:nvPr>
        </p:nvSpPr>
        <p:spPr>
          <a:xfrm>
            <a:off x="4572816" y="1239375"/>
            <a:ext cx="3960000" cy="3465976"/>
          </a:xfrm>
        </p:spPr>
        <p:txBody>
          <a:body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5A4D773-706E-4DBE-AB09-29AEEFECC888}"/>
              </a:ext>
            </a:extLst>
          </p:cNvPr>
          <p:cNvSpPr>
            <a:spLocks noGrp="1"/>
          </p:cNvSpPr>
          <p:nvPr>
            <p:ph type="title" hasCustomPrompt="1"/>
          </p:nvPr>
        </p:nvSpPr>
        <p:spPr/>
        <p:txBody>
          <a:bodyPr/>
          <a:lstStyle>
            <a:lvl1pPr>
              <a:defRPr/>
            </a:lvl1pPr>
          </a:lstStyle>
          <a:p>
            <a:r>
              <a:rPr lang="en-US"/>
              <a:t>Insert title here max 1 line!</a:t>
            </a:r>
          </a:p>
        </p:txBody>
      </p:sp>
      <p:sp>
        <p:nvSpPr>
          <p:cNvPr id="3" name="Slide Number Placeholder 2">
            <a:extLst>
              <a:ext uri="{FF2B5EF4-FFF2-40B4-BE49-F238E27FC236}">
                <a16:creationId xmlns:a16="http://schemas.microsoft.com/office/drawing/2014/main" id="{D7924EAC-5A7B-4DA4-99E5-F00208A510E8}"/>
              </a:ext>
            </a:extLst>
          </p:cNvPr>
          <p:cNvSpPr>
            <a:spLocks noGrp="1"/>
          </p:cNvSpPr>
          <p:nvPr>
            <p:ph type="sldNum" sz="quarter" idx="14"/>
          </p:nvPr>
        </p:nvSpPr>
        <p:spPr/>
        <p:txBody>
          <a:bodyPr lIns="182880"/>
          <a:lstStyle/>
          <a:p>
            <a:fld id="{206E8520-2104-4AD5-8681-84E58E925990}" type="slidenum">
              <a:rPr lang="en-US" smtClean="0"/>
              <a:pPr/>
              <a:t>‹#›</a:t>
            </a:fld>
            <a:endParaRPr lang="en-US"/>
          </a:p>
        </p:txBody>
      </p:sp>
    </p:spTree>
    <p:extLst>
      <p:ext uri="{BB962C8B-B14F-4D97-AF65-F5344CB8AC3E}">
        <p14:creationId xmlns:p14="http://schemas.microsoft.com/office/powerpoint/2010/main" val="32662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ivider_2">
    <p:bg>
      <p:bgPr>
        <a:solidFill>
          <a:schemeClr val="bg1"/>
        </a:solidFill>
        <a:effectLst/>
      </p:bgPr>
    </p:bg>
    <p:spTree>
      <p:nvGrpSpPr>
        <p:cNvPr id="1" name=""/>
        <p:cNvGrpSpPr/>
        <p:nvPr/>
      </p:nvGrpSpPr>
      <p:grpSpPr>
        <a:xfrm>
          <a:off x="0" y="0"/>
          <a:ext cx="0" cy="0"/>
          <a:chOff x="0" y="0"/>
          <a:chExt cx="0" cy="0"/>
        </a:xfrm>
      </p:grpSpPr>
      <p:sp>
        <p:nvSpPr>
          <p:cNvPr id="7" name="background color"/>
          <p:cNvSpPr/>
          <p:nvPr userDrawn="1"/>
        </p:nvSpPr>
        <p:spPr>
          <a:xfrm>
            <a:off x="1" y="0"/>
            <a:ext cx="9144000" cy="51435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background image"/>
          <p:cNvSpPr>
            <a:spLocks noGrp="1"/>
          </p:cNvSpPr>
          <p:nvPr>
            <p:ph type="pic" sz="quarter" idx="10"/>
          </p:nvPr>
        </p:nvSpPr>
        <p:spPr>
          <a:xfrm>
            <a:off x="0" y="0"/>
            <a:ext cx="9144000" cy="5143500"/>
          </a:xfrm>
          <a:prstGeom prst="rect">
            <a:avLst/>
          </a:prstGeom>
        </p:spPr>
        <p:txBody>
          <a:bodyPr/>
          <a:lstStyle/>
          <a:p>
            <a:endParaRPr lang="nb-NO"/>
          </a:p>
        </p:txBody>
      </p:sp>
      <p:sp>
        <p:nvSpPr>
          <p:cNvPr id="15" name="Header"/>
          <p:cNvSpPr>
            <a:spLocks noGrp="1"/>
          </p:cNvSpPr>
          <p:nvPr>
            <p:ph type="body" sz="quarter" idx="11" hasCustomPrompt="1"/>
          </p:nvPr>
        </p:nvSpPr>
        <p:spPr bwMode="auto">
          <a:xfrm>
            <a:off x="2" y="2772697"/>
            <a:ext cx="5866480" cy="1094453"/>
          </a:xfrm>
          <a:custGeom>
            <a:avLst/>
            <a:gdLst>
              <a:gd name="connsiteX0" fmla="*/ 0 w 5866480"/>
              <a:gd name="connsiteY0" fmla="*/ 0 h 1088555"/>
              <a:gd name="connsiteX1" fmla="*/ 5866480 w 5866480"/>
              <a:gd name="connsiteY1" fmla="*/ 0 h 1088555"/>
              <a:gd name="connsiteX2" fmla="*/ 5866480 w 5866480"/>
              <a:gd name="connsiteY2" fmla="*/ 1088555 h 1088555"/>
              <a:gd name="connsiteX3" fmla="*/ 0 w 5866480"/>
              <a:gd name="connsiteY3" fmla="*/ 1088555 h 1088555"/>
              <a:gd name="connsiteX4" fmla="*/ 0 w 5866480"/>
              <a:gd name="connsiteY4" fmla="*/ 0 h 1088555"/>
              <a:gd name="connsiteX0" fmla="*/ 0 w 5866480"/>
              <a:gd name="connsiteY0" fmla="*/ 5898 h 1094453"/>
              <a:gd name="connsiteX1" fmla="*/ 5262223 w 5866480"/>
              <a:gd name="connsiteY1" fmla="*/ 0 h 1094453"/>
              <a:gd name="connsiteX2" fmla="*/ 5866480 w 5866480"/>
              <a:gd name="connsiteY2" fmla="*/ 5898 h 1094453"/>
              <a:gd name="connsiteX3" fmla="*/ 5866480 w 5866480"/>
              <a:gd name="connsiteY3" fmla="*/ 1094453 h 1094453"/>
              <a:gd name="connsiteX4" fmla="*/ 0 w 5866480"/>
              <a:gd name="connsiteY4" fmla="*/ 1094453 h 1094453"/>
              <a:gd name="connsiteX5" fmla="*/ 0 w 5866480"/>
              <a:gd name="connsiteY5" fmla="*/ 5898 h 1094453"/>
              <a:gd name="connsiteX0" fmla="*/ 0 w 5866480"/>
              <a:gd name="connsiteY0" fmla="*/ 5898 h 1094453"/>
              <a:gd name="connsiteX1" fmla="*/ 5262223 w 5866480"/>
              <a:gd name="connsiteY1" fmla="*/ 0 h 1094453"/>
              <a:gd name="connsiteX2" fmla="*/ 5866480 w 5866480"/>
              <a:gd name="connsiteY2" fmla="*/ 5898 h 1094453"/>
              <a:gd name="connsiteX3" fmla="*/ 5863957 w 5866480"/>
              <a:gd name="connsiteY3" fmla="*/ 418854 h 1094453"/>
              <a:gd name="connsiteX4" fmla="*/ 5866480 w 5866480"/>
              <a:gd name="connsiteY4" fmla="*/ 1094453 h 1094453"/>
              <a:gd name="connsiteX5" fmla="*/ 0 w 5866480"/>
              <a:gd name="connsiteY5" fmla="*/ 1094453 h 1094453"/>
              <a:gd name="connsiteX6" fmla="*/ 0 w 5866480"/>
              <a:gd name="connsiteY6" fmla="*/ 5898 h 1094453"/>
              <a:gd name="connsiteX0" fmla="*/ 0 w 5866480"/>
              <a:gd name="connsiteY0" fmla="*/ 5898 h 1094453"/>
              <a:gd name="connsiteX1" fmla="*/ 5262223 w 5866480"/>
              <a:gd name="connsiteY1" fmla="*/ 0 h 1094453"/>
              <a:gd name="connsiteX2" fmla="*/ 5863957 w 5866480"/>
              <a:gd name="connsiteY2" fmla="*/ 418854 h 1094453"/>
              <a:gd name="connsiteX3" fmla="*/ 5866480 w 5866480"/>
              <a:gd name="connsiteY3" fmla="*/ 1094453 h 1094453"/>
              <a:gd name="connsiteX4" fmla="*/ 0 w 5866480"/>
              <a:gd name="connsiteY4" fmla="*/ 1094453 h 1094453"/>
              <a:gd name="connsiteX5" fmla="*/ 0 w 5866480"/>
              <a:gd name="connsiteY5" fmla="*/ 5898 h 10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6480" h="1094453">
                <a:moveTo>
                  <a:pt x="0" y="5898"/>
                </a:moveTo>
                <a:lnTo>
                  <a:pt x="5262223" y="0"/>
                </a:lnTo>
                <a:lnTo>
                  <a:pt x="5863957" y="418854"/>
                </a:lnTo>
                <a:lnTo>
                  <a:pt x="5866480" y="1094453"/>
                </a:lnTo>
                <a:lnTo>
                  <a:pt x="0" y="1094453"/>
                </a:lnTo>
                <a:lnTo>
                  <a:pt x="0" y="5898"/>
                </a:lnTo>
                <a:close/>
              </a:path>
            </a:pathLst>
          </a:custGeom>
          <a:solidFill>
            <a:schemeClr val="bg1"/>
          </a:solidFill>
          <a:ln w="9525">
            <a:noFill/>
            <a:miter lim="800000"/>
            <a:headEnd/>
            <a:tailEnd/>
          </a:ln>
        </p:spPr>
        <p:txBody>
          <a:bodyPr lIns="612000" tIns="182880" rIns="180000" bIns="108000">
            <a:noAutofit/>
          </a:bodyPr>
          <a:lstStyle>
            <a:lvl1pPr marL="0" indent="0">
              <a:lnSpc>
                <a:spcPts val="3500"/>
              </a:lnSpc>
              <a:buFont typeface="Arial" panose="020B0604020202020204" pitchFamily="34" charset="0"/>
              <a:buNone/>
              <a:defRPr sz="2800">
                <a:solidFill>
                  <a:schemeClr val="accent1"/>
                </a:solidFill>
                <a:latin typeface="Gotham Extra Light" pitchFamily="50" charset="0"/>
                <a:cs typeface="Gotham Extra Light" pitchFamily="50" charset="0"/>
              </a:defRPr>
            </a:lvl1pPr>
          </a:lstStyle>
          <a:p>
            <a:pPr lvl="0"/>
            <a:r>
              <a:rPr lang="nb-NO" err="1"/>
              <a:t>Title</a:t>
            </a:r>
            <a:r>
              <a:rPr lang="nb-NO"/>
              <a:t>: 1 line w/sub, 2 </a:t>
            </a:r>
            <a:r>
              <a:rPr lang="nb-NO" err="1"/>
              <a:t>without</a:t>
            </a:r>
            <a:endParaRPr lang="nb-NO"/>
          </a:p>
        </p:txBody>
      </p:sp>
      <p:sp>
        <p:nvSpPr>
          <p:cNvPr id="6" name="Subtitle"/>
          <p:cNvSpPr>
            <a:spLocks noGrp="1"/>
          </p:cNvSpPr>
          <p:nvPr>
            <p:ph type="body" sz="quarter" idx="12" hasCustomPrompt="1"/>
          </p:nvPr>
        </p:nvSpPr>
        <p:spPr>
          <a:xfrm>
            <a:off x="2" y="3320478"/>
            <a:ext cx="5866480" cy="496406"/>
          </a:xfrm>
          <a:prstGeom prst="rect">
            <a:avLst/>
          </a:prstGeom>
          <a:noFill/>
        </p:spPr>
        <p:txBody>
          <a:bodyPr lIns="612000">
            <a:normAutofit/>
          </a:bodyPr>
          <a:lstStyle>
            <a:lvl1pPr marL="0" indent="0">
              <a:buFont typeface="Arial" panose="020B0604020202020204" pitchFamily="34" charset="0"/>
              <a:buNone/>
              <a:defRPr sz="1800">
                <a:latin typeface="Gotham Book" pitchFamily="50" charset="0"/>
                <a:cs typeface="Gotham Book" pitchFamily="50" charset="0"/>
              </a:defRPr>
            </a:lvl1pPr>
          </a:lstStyle>
          <a:p>
            <a:pPr lvl="0"/>
            <a:r>
              <a:rPr lang="en-US"/>
              <a:t>Subline: 1 line only</a:t>
            </a:r>
          </a:p>
        </p:txBody>
      </p:sp>
    </p:spTree>
    <p:extLst>
      <p:ext uri="{BB962C8B-B14F-4D97-AF65-F5344CB8AC3E}">
        <p14:creationId xmlns:p14="http://schemas.microsoft.com/office/powerpoint/2010/main" val="1145068135"/>
      </p:ext>
    </p:extLst>
  </p:cSld>
  <p:clrMapOvr>
    <a:masterClrMapping/>
  </p:clrMapOvr>
  <p:extLst>
    <p:ext uri="{DCECCB84-F9BA-43D5-87BE-67443E8EF086}">
      <p15:sldGuideLst xmlns:p15="http://schemas.microsoft.com/office/powerpoint/2012/main">
        <p15:guide id="1" orient="horz" pos="2119">
          <p15:clr>
            <a:srgbClr val="FBAE40"/>
          </p15:clr>
        </p15:guide>
        <p15:guide id="2" pos="2880">
          <p15:clr>
            <a:srgbClr val="FBAE40"/>
          </p15:clr>
        </p15:guide>
        <p15:guide id="3" orient="horz" pos="24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_3">
    <p:bg>
      <p:bgPr>
        <a:solidFill>
          <a:schemeClr val="bg1"/>
        </a:solidFill>
        <a:effectLst/>
      </p:bgPr>
    </p:bg>
    <p:spTree>
      <p:nvGrpSpPr>
        <p:cNvPr id="1" name=""/>
        <p:cNvGrpSpPr/>
        <p:nvPr/>
      </p:nvGrpSpPr>
      <p:grpSpPr>
        <a:xfrm>
          <a:off x="0" y="0"/>
          <a:ext cx="0" cy="0"/>
          <a:chOff x="0" y="0"/>
          <a:chExt cx="0" cy="0"/>
        </a:xfrm>
      </p:grpSpPr>
      <p:sp>
        <p:nvSpPr>
          <p:cNvPr id="12" name="background color"/>
          <p:cNvSpPr/>
          <p:nvPr userDrawn="1"/>
        </p:nvSpPr>
        <p:spPr>
          <a:xfrm>
            <a:off x="1" y="0"/>
            <a:ext cx="9144000" cy="51435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background image"/>
          <p:cNvSpPr>
            <a:spLocks noGrp="1"/>
          </p:cNvSpPr>
          <p:nvPr>
            <p:ph type="pic" sz="quarter" idx="10"/>
          </p:nvPr>
        </p:nvSpPr>
        <p:spPr>
          <a:xfrm>
            <a:off x="0" y="0"/>
            <a:ext cx="9144000" cy="5143500"/>
          </a:xfrm>
          <a:prstGeom prst="rect">
            <a:avLst/>
          </a:prstGeom>
        </p:spPr>
        <p:txBody>
          <a:bodyPr/>
          <a:lstStyle/>
          <a:p>
            <a:endParaRPr lang="nb-NO"/>
          </a:p>
        </p:txBody>
      </p:sp>
      <p:sp>
        <p:nvSpPr>
          <p:cNvPr id="10" name="Header">
            <a:extLst>
              <a:ext uri="{FF2B5EF4-FFF2-40B4-BE49-F238E27FC236}">
                <a16:creationId xmlns:a16="http://schemas.microsoft.com/office/drawing/2014/main" id="{A16155B3-8C24-4E39-8CC9-015B8AA14C1C}"/>
              </a:ext>
            </a:extLst>
          </p:cNvPr>
          <p:cNvSpPr>
            <a:spLocks noGrp="1"/>
          </p:cNvSpPr>
          <p:nvPr>
            <p:ph type="body" sz="quarter" idx="11" hasCustomPrompt="1"/>
          </p:nvPr>
        </p:nvSpPr>
        <p:spPr bwMode="auto">
          <a:xfrm>
            <a:off x="2" y="2772697"/>
            <a:ext cx="5866480" cy="1094453"/>
          </a:xfrm>
          <a:custGeom>
            <a:avLst/>
            <a:gdLst>
              <a:gd name="connsiteX0" fmla="*/ 0 w 5866480"/>
              <a:gd name="connsiteY0" fmla="*/ 0 h 1088555"/>
              <a:gd name="connsiteX1" fmla="*/ 5866480 w 5866480"/>
              <a:gd name="connsiteY1" fmla="*/ 0 h 1088555"/>
              <a:gd name="connsiteX2" fmla="*/ 5866480 w 5866480"/>
              <a:gd name="connsiteY2" fmla="*/ 1088555 h 1088555"/>
              <a:gd name="connsiteX3" fmla="*/ 0 w 5866480"/>
              <a:gd name="connsiteY3" fmla="*/ 1088555 h 1088555"/>
              <a:gd name="connsiteX4" fmla="*/ 0 w 5866480"/>
              <a:gd name="connsiteY4" fmla="*/ 0 h 1088555"/>
              <a:gd name="connsiteX0" fmla="*/ 0 w 5866480"/>
              <a:gd name="connsiteY0" fmla="*/ 5898 h 1094453"/>
              <a:gd name="connsiteX1" fmla="*/ 5262223 w 5866480"/>
              <a:gd name="connsiteY1" fmla="*/ 0 h 1094453"/>
              <a:gd name="connsiteX2" fmla="*/ 5866480 w 5866480"/>
              <a:gd name="connsiteY2" fmla="*/ 5898 h 1094453"/>
              <a:gd name="connsiteX3" fmla="*/ 5866480 w 5866480"/>
              <a:gd name="connsiteY3" fmla="*/ 1094453 h 1094453"/>
              <a:gd name="connsiteX4" fmla="*/ 0 w 5866480"/>
              <a:gd name="connsiteY4" fmla="*/ 1094453 h 1094453"/>
              <a:gd name="connsiteX5" fmla="*/ 0 w 5866480"/>
              <a:gd name="connsiteY5" fmla="*/ 5898 h 1094453"/>
              <a:gd name="connsiteX0" fmla="*/ 0 w 5866480"/>
              <a:gd name="connsiteY0" fmla="*/ 5898 h 1094453"/>
              <a:gd name="connsiteX1" fmla="*/ 5262223 w 5866480"/>
              <a:gd name="connsiteY1" fmla="*/ 0 h 1094453"/>
              <a:gd name="connsiteX2" fmla="*/ 5866480 w 5866480"/>
              <a:gd name="connsiteY2" fmla="*/ 5898 h 1094453"/>
              <a:gd name="connsiteX3" fmla="*/ 5863957 w 5866480"/>
              <a:gd name="connsiteY3" fmla="*/ 418854 h 1094453"/>
              <a:gd name="connsiteX4" fmla="*/ 5866480 w 5866480"/>
              <a:gd name="connsiteY4" fmla="*/ 1094453 h 1094453"/>
              <a:gd name="connsiteX5" fmla="*/ 0 w 5866480"/>
              <a:gd name="connsiteY5" fmla="*/ 1094453 h 1094453"/>
              <a:gd name="connsiteX6" fmla="*/ 0 w 5866480"/>
              <a:gd name="connsiteY6" fmla="*/ 5898 h 1094453"/>
              <a:gd name="connsiteX0" fmla="*/ 0 w 5866480"/>
              <a:gd name="connsiteY0" fmla="*/ 5898 h 1094453"/>
              <a:gd name="connsiteX1" fmla="*/ 5262223 w 5866480"/>
              <a:gd name="connsiteY1" fmla="*/ 0 h 1094453"/>
              <a:gd name="connsiteX2" fmla="*/ 5863957 w 5866480"/>
              <a:gd name="connsiteY2" fmla="*/ 418854 h 1094453"/>
              <a:gd name="connsiteX3" fmla="*/ 5866480 w 5866480"/>
              <a:gd name="connsiteY3" fmla="*/ 1094453 h 1094453"/>
              <a:gd name="connsiteX4" fmla="*/ 0 w 5866480"/>
              <a:gd name="connsiteY4" fmla="*/ 1094453 h 1094453"/>
              <a:gd name="connsiteX5" fmla="*/ 0 w 5866480"/>
              <a:gd name="connsiteY5" fmla="*/ 5898 h 10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6480" h="1094453">
                <a:moveTo>
                  <a:pt x="0" y="5898"/>
                </a:moveTo>
                <a:lnTo>
                  <a:pt x="5262223" y="0"/>
                </a:lnTo>
                <a:lnTo>
                  <a:pt x="5863957" y="418854"/>
                </a:lnTo>
                <a:lnTo>
                  <a:pt x="5866480" y="1094453"/>
                </a:lnTo>
                <a:lnTo>
                  <a:pt x="0" y="1094453"/>
                </a:lnTo>
                <a:lnTo>
                  <a:pt x="0" y="5898"/>
                </a:lnTo>
                <a:close/>
              </a:path>
            </a:pathLst>
          </a:custGeom>
          <a:solidFill>
            <a:schemeClr val="accent1"/>
          </a:solidFill>
          <a:ln w="9525">
            <a:noFill/>
            <a:miter lim="800000"/>
            <a:headEnd/>
            <a:tailEnd/>
          </a:ln>
        </p:spPr>
        <p:txBody>
          <a:bodyPr lIns="612000" tIns="182880" rIns="180000" bIns="108000">
            <a:noAutofit/>
          </a:bodyPr>
          <a:lstStyle>
            <a:lvl1pPr marL="0" indent="0">
              <a:lnSpc>
                <a:spcPts val="3500"/>
              </a:lnSpc>
              <a:buFont typeface="Arial" panose="020B0604020202020204" pitchFamily="34" charset="0"/>
              <a:buNone/>
              <a:defRPr sz="2800">
                <a:solidFill>
                  <a:schemeClr val="bg1"/>
                </a:solidFill>
                <a:latin typeface="Gotham Extra Light" pitchFamily="50" charset="0"/>
                <a:cs typeface="Gotham Extra Light" pitchFamily="50" charset="0"/>
              </a:defRPr>
            </a:lvl1pPr>
          </a:lstStyle>
          <a:p>
            <a:pPr lvl="0"/>
            <a:r>
              <a:rPr lang="nb-NO" err="1"/>
              <a:t>Title</a:t>
            </a:r>
            <a:r>
              <a:rPr lang="nb-NO"/>
              <a:t>: 1 line w/sub, 2 </a:t>
            </a:r>
            <a:r>
              <a:rPr lang="nb-NO" err="1"/>
              <a:t>without</a:t>
            </a:r>
            <a:endParaRPr lang="nb-NO"/>
          </a:p>
        </p:txBody>
      </p:sp>
      <p:sp>
        <p:nvSpPr>
          <p:cNvPr id="8" name="Subtitle">
            <a:extLst>
              <a:ext uri="{FF2B5EF4-FFF2-40B4-BE49-F238E27FC236}">
                <a16:creationId xmlns:a16="http://schemas.microsoft.com/office/drawing/2014/main" id="{4D7CBF15-49D0-460B-9412-30A2D2497160}"/>
              </a:ext>
            </a:extLst>
          </p:cNvPr>
          <p:cNvSpPr>
            <a:spLocks noGrp="1"/>
          </p:cNvSpPr>
          <p:nvPr>
            <p:ph type="body" sz="quarter" idx="14" hasCustomPrompt="1"/>
          </p:nvPr>
        </p:nvSpPr>
        <p:spPr>
          <a:xfrm>
            <a:off x="2" y="3320478"/>
            <a:ext cx="5866480" cy="496406"/>
          </a:xfrm>
          <a:prstGeom prst="rect">
            <a:avLst/>
          </a:prstGeom>
          <a:noFill/>
        </p:spPr>
        <p:txBody>
          <a:bodyPr lIns="612000">
            <a:normAutofit/>
          </a:bodyPr>
          <a:lstStyle>
            <a:lvl1pPr marL="0" indent="0">
              <a:buFont typeface="Arial" panose="020B0604020202020204" pitchFamily="34" charset="0"/>
              <a:buNone/>
              <a:defRPr sz="1800">
                <a:solidFill>
                  <a:schemeClr val="bg1"/>
                </a:solidFill>
                <a:latin typeface="Gotham Book" pitchFamily="50" charset="0"/>
                <a:cs typeface="Gotham Book" pitchFamily="50" charset="0"/>
              </a:defRPr>
            </a:lvl1pPr>
          </a:lstStyle>
          <a:p>
            <a:pPr lvl="0"/>
            <a:r>
              <a:rPr lang="en-US"/>
              <a:t>Subline: 1 line only</a:t>
            </a:r>
          </a:p>
        </p:txBody>
      </p:sp>
    </p:spTree>
    <p:extLst>
      <p:ext uri="{BB962C8B-B14F-4D97-AF65-F5344CB8AC3E}">
        <p14:creationId xmlns:p14="http://schemas.microsoft.com/office/powerpoint/2010/main" val="3166595944"/>
      </p:ext>
    </p:extLst>
  </p:cSld>
  <p:clrMapOvr>
    <a:masterClrMapping/>
  </p:clrMapOvr>
  <p:extLst>
    <p:ext uri="{DCECCB84-F9BA-43D5-87BE-67443E8EF086}">
      <p15:sldGuideLst xmlns:p15="http://schemas.microsoft.com/office/powerpoint/2012/main">
        <p15:guide id="1" orient="horz" pos="2119">
          <p15:clr>
            <a:srgbClr val="FBAE40"/>
          </p15:clr>
        </p15:guide>
        <p15:guide id="2" pos="2880">
          <p15:clr>
            <a:srgbClr val="FBAE40"/>
          </p15:clr>
        </p15:guide>
        <p15:guide id="3" orient="horz" pos="24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photo_message">
    <p:bg>
      <p:bgPr>
        <a:solidFill>
          <a:schemeClr val="bg1"/>
        </a:solidFill>
        <a:effectLst/>
      </p:bgPr>
    </p:bg>
    <p:spTree>
      <p:nvGrpSpPr>
        <p:cNvPr id="1" name=""/>
        <p:cNvGrpSpPr/>
        <p:nvPr/>
      </p:nvGrpSpPr>
      <p:grpSpPr>
        <a:xfrm>
          <a:off x="0" y="0"/>
          <a:ext cx="0" cy="0"/>
          <a:chOff x="0" y="0"/>
          <a:chExt cx="0" cy="0"/>
        </a:xfrm>
      </p:grpSpPr>
      <p:sp>
        <p:nvSpPr>
          <p:cNvPr id="11" name="Picture Placeholder 12"/>
          <p:cNvSpPr>
            <a:spLocks noGrp="1"/>
          </p:cNvSpPr>
          <p:nvPr>
            <p:ph type="pic" sz="quarter" idx="11"/>
          </p:nvPr>
        </p:nvSpPr>
        <p:spPr>
          <a:xfrm>
            <a:off x="0" y="4"/>
            <a:ext cx="9144000" cy="5143496"/>
          </a:xfrm>
          <a:prstGeom prst="rect">
            <a:avLst/>
          </a:prstGeom>
          <a:noFill/>
        </p:spPr>
        <p:txBody>
          <a:bodyPr/>
          <a:lstStyle>
            <a:lvl1pPr marL="0" indent="0">
              <a:buNone/>
              <a:defRPr/>
            </a:lvl1pPr>
          </a:lstStyle>
          <a:p>
            <a:endParaRPr lang="nb-NO"/>
          </a:p>
        </p:txBody>
      </p:sp>
      <p:sp>
        <p:nvSpPr>
          <p:cNvPr id="6" name="Text Placeholder 5"/>
          <p:cNvSpPr>
            <a:spLocks noGrp="1"/>
          </p:cNvSpPr>
          <p:nvPr>
            <p:ph type="body" sz="quarter" idx="12"/>
          </p:nvPr>
        </p:nvSpPr>
        <p:spPr>
          <a:xfrm>
            <a:off x="807814" y="2104733"/>
            <a:ext cx="2737405" cy="621709"/>
          </a:xfrm>
          <a:solidFill>
            <a:schemeClr val="accent1"/>
          </a:solidFill>
        </p:spPr>
        <p:txBody>
          <a:bodyPr lIns="164592" tIns="164592" rIns="164592" bIns="164592">
            <a:spAutoFit/>
          </a:bodyPr>
          <a:lstStyle>
            <a:lvl1pPr marL="0" indent="0" algn="ctr">
              <a:buNone/>
              <a:defRPr lang="en-US" sz="1600" kern="1200" baseline="0" dirty="0">
                <a:solidFill>
                  <a:schemeClr val="bg1"/>
                </a:solidFill>
                <a:latin typeface="Gotham Light" pitchFamily="50" charset="0"/>
                <a:ea typeface="+mn-ea"/>
                <a:cs typeface="Gotham Light" pitchFamily="50" charset="0"/>
              </a:defRPr>
            </a:lvl1pPr>
          </a:lstStyle>
          <a:p>
            <a:pPr lvl="0"/>
            <a:endParaRPr lang="en-US"/>
          </a:p>
        </p:txBody>
      </p:sp>
    </p:spTree>
    <p:extLst>
      <p:ext uri="{BB962C8B-B14F-4D97-AF65-F5344CB8AC3E}">
        <p14:creationId xmlns:p14="http://schemas.microsoft.com/office/powerpoint/2010/main" val="3859905491"/>
      </p:ext>
    </p:extLst>
  </p:cSld>
  <p:clrMapOvr>
    <a:masterClrMapping/>
  </p:clrMapOvr>
  <p:extLst>
    <p:ext uri="{DCECCB84-F9BA-43D5-87BE-67443E8EF086}">
      <p15:sldGuideLst xmlns:p15="http://schemas.microsoft.com/office/powerpoint/2012/main">
        <p15:guide id="1" orient="horz" pos="2124">
          <p15:clr>
            <a:srgbClr val="FBAE40"/>
          </p15:clr>
        </p15:guide>
        <p15:guide id="2" pos="2880">
          <p15:clr>
            <a:srgbClr val="FBAE40"/>
          </p15:clr>
        </p15:guide>
        <p15:guide id="3" orient="horz" pos="24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photo_message_2">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7725D1-AD72-4356-A42A-132A9722DA4F}"/>
              </a:ext>
            </a:extLst>
          </p:cNvPr>
          <p:cNvSpPr/>
          <p:nvPr userDrawn="1"/>
        </p:nvSpPr>
        <p:spPr>
          <a:xfrm>
            <a:off x="0" y="0"/>
            <a:ext cx="9144000" cy="51435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Picture Placeholder 12"/>
          <p:cNvSpPr>
            <a:spLocks noGrp="1"/>
          </p:cNvSpPr>
          <p:nvPr>
            <p:ph type="pic" sz="quarter" idx="11"/>
          </p:nvPr>
        </p:nvSpPr>
        <p:spPr>
          <a:xfrm>
            <a:off x="0" y="4"/>
            <a:ext cx="9144000" cy="5143496"/>
          </a:xfrm>
          <a:prstGeom prst="rect">
            <a:avLst/>
          </a:prstGeom>
          <a:noFill/>
        </p:spPr>
        <p:txBody>
          <a:bodyPr/>
          <a:lstStyle>
            <a:lvl1pPr marL="0" indent="0">
              <a:buNone/>
              <a:defRPr/>
            </a:lvl1pPr>
          </a:lstStyle>
          <a:p>
            <a:endParaRPr lang="nb-NO"/>
          </a:p>
        </p:txBody>
      </p:sp>
      <p:sp>
        <p:nvSpPr>
          <p:cNvPr id="6" name="Text Placeholder 5"/>
          <p:cNvSpPr>
            <a:spLocks noGrp="1"/>
          </p:cNvSpPr>
          <p:nvPr>
            <p:ph type="body" sz="quarter" idx="12"/>
          </p:nvPr>
        </p:nvSpPr>
        <p:spPr>
          <a:xfrm>
            <a:off x="807814" y="2104733"/>
            <a:ext cx="2737405" cy="652486"/>
          </a:xfrm>
          <a:solidFill>
            <a:schemeClr val="bg1"/>
          </a:solidFill>
        </p:spPr>
        <p:txBody>
          <a:bodyPr lIns="164592" tIns="164592" rIns="164592" bIns="164592">
            <a:spAutoFit/>
          </a:bodyPr>
          <a:lstStyle>
            <a:lvl1pPr marL="0" indent="0" algn="ctr">
              <a:buNone/>
              <a:defRPr lang="en-US" sz="1600" kern="1200" baseline="0" dirty="0">
                <a:solidFill>
                  <a:schemeClr val="accent1"/>
                </a:solidFill>
                <a:latin typeface="Gotham Light" pitchFamily="50" charset="0"/>
                <a:ea typeface="+mn-ea"/>
                <a:cs typeface="Gotham Light" pitchFamily="50" charset="0"/>
              </a:defRPr>
            </a:lvl1pPr>
          </a:lstStyle>
          <a:p>
            <a:pPr lvl="0"/>
            <a:endParaRPr lang="en-US"/>
          </a:p>
        </p:txBody>
      </p:sp>
    </p:spTree>
    <p:extLst>
      <p:ext uri="{BB962C8B-B14F-4D97-AF65-F5344CB8AC3E}">
        <p14:creationId xmlns:p14="http://schemas.microsoft.com/office/powerpoint/2010/main" val="1203930255"/>
      </p:ext>
    </p:extLst>
  </p:cSld>
  <p:clrMapOvr>
    <a:masterClrMapping/>
  </p:clrMapOvr>
  <p:extLst>
    <p:ext uri="{DCECCB84-F9BA-43D5-87BE-67443E8EF086}">
      <p15:sldGuideLst xmlns:p15="http://schemas.microsoft.com/office/powerpoint/2012/main">
        <p15:guide id="1" orient="horz" pos="2124">
          <p15:clr>
            <a:srgbClr val="FBAE40"/>
          </p15:clr>
        </p15:guide>
        <p15:guide id="2" pos="2880">
          <p15:clr>
            <a:srgbClr val="FBAE40"/>
          </p15:clr>
        </p15:guide>
        <p15:guide id="3" orient="horz" pos="24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hree photo messages">
    <p:bg>
      <p:bgPr>
        <a:solidFill>
          <a:schemeClr val="bg1"/>
        </a:solidFill>
        <a:effectLst/>
      </p:bgPr>
    </p:bg>
    <p:spTree>
      <p:nvGrpSpPr>
        <p:cNvPr id="1" name=""/>
        <p:cNvGrpSpPr/>
        <p:nvPr/>
      </p:nvGrpSpPr>
      <p:grpSpPr>
        <a:xfrm>
          <a:off x="0" y="0"/>
          <a:ext cx="0" cy="0"/>
          <a:chOff x="0" y="0"/>
          <a:chExt cx="0" cy="0"/>
        </a:xfrm>
      </p:grpSpPr>
      <p:sp>
        <p:nvSpPr>
          <p:cNvPr id="11" name="Picture Placeholder 12"/>
          <p:cNvSpPr>
            <a:spLocks noGrp="1"/>
          </p:cNvSpPr>
          <p:nvPr>
            <p:ph type="pic" sz="quarter" idx="11"/>
          </p:nvPr>
        </p:nvSpPr>
        <p:spPr>
          <a:xfrm>
            <a:off x="0" y="4"/>
            <a:ext cx="9144000" cy="5143496"/>
          </a:xfrm>
          <a:prstGeom prst="rect">
            <a:avLst/>
          </a:prstGeom>
          <a:noFill/>
        </p:spPr>
        <p:txBody>
          <a:bodyPr/>
          <a:lstStyle>
            <a:lvl1pPr marL="0" indent="0">
              <a:buNone/>
              <a:defRPr/>
            </a:lvl1pPr>
          </a:lstStyle>
          <a:p>
            <a:endParaRPr lang="nb-NO"/>
          </a:p>
        </p:txBody>
      </p:sp>
      <p:sp>
        <p:nvSpPr>
          <p:cNvPr id="6" name="Text Placeholder 5"/>
          <p:cNvSpPr>
            <a:spLocks noGrp="1"/>
          </p:cNvSpPr>
          <p:nvPr>
            <p:ph type="body" sz="quarter" idx="12"/>
          </p:nvPr>
        </p:nvSpPr>
        <p:spPr>
          <a:xfrm>
            <a:off x="807814" y="1027648"/>
            <a:ext cx="2737405" cy="578620"/>
          </a:xfrm>
          <a:solidFill>
            <a:schemeClr val="accent1"/>
          </a:solidFill>
        </p:spPr>
        <p:txBody>
          <a:bodyPr lIns="164592" tIns="164592" rIns="164592" bIns="164592">
            <a:spAutoFit/>
          </a:bodyPr>
          <a:lstStyle>
            <a:lvl1pPr marL="0" indent="0" algn="ctr">
              <a:lnSpc>
                <a:spcPct val="100000"/>
              </a:lnSpc>
              <a:buNone/>
              <a:defRPr lang="en-US" sz="1600" kern="1200" baseline="0" dirty="0">
                <a:solidFill>
                  <a:schemeClr val="bg1"/>
                </a:solidFill>
                <a:latin typeface="Gotham Light" pitchFamily="50" charset="0"/>
                <a:ea typeface="+mn-ea"/>
                <a:cs typeface="Gotham Light" pitchFamily="50" charset="0"/>
              </a:defRPr>
            </a:lvl1pPr>
          </a:lstStyle>
          <a:p>
            <a:pPr lvl="0"/>
            <a:endParaRPr lang="en-US"/>
          </a:p>
        </p:txBody>
      </p:sp>
      <p:sp>
        <p:nvSpPr>
          <p:cNvPr id="4" name="Text Placeholder 5"/>
          <p:cNvSpPr>
            <a:spLocks noGrp="1"/>
          </p:cNvSpPr>
          <p:nvPr>
            <p:ph type="body" sz="quarter" idx="13"/>
          </p:nvPr>
        </p:nvSpPr>
        <p:spPr>
          <a:xfrm>
            <a:off x="1627781" y="2260897"/>
            <a:ext cx="2737405" cy="578620"/>
          </a:xfrm>
          <a:solidFill>
            <a:srgbClr val="0070C0"/>
          </a:solidFill>
        </p:spPr>
        <p:txBody>
          <a:bodyPr lIns="164592" tIns="164592" rIns="164592" bIns="164592">
            <a:spAutoFit/>
          </a:bodyPr>
          <a:lstStyle>
            <a:lvl1pPr marL="0" indent="0" algn="ctr">
              <a:lnSpc>
                <a:spcPct val="100000"/>
              </a:lnSpc>
              <a:buNone/>
              <a:defRPr lang="en-US" sz="1600" kern="1200" baseline="0" dirty="0">
                <a:solidFill>
                  <a:schemeClr val="bg1"/>
                </a:solidFill>
                <a:latin typeface="Gotham Light" pitchFamily="50" charset="0"/>
                <a:ea typeface="+mn-ea"/>
                <a:cs typeface="Gotham Light" pitchFamily="50" charset="0"/>
              </a:defRPr>
            </a:lvl1pPr>
          </a:lstStyle>
          <a:p>
            <a:pPr lvl="0"/>
            <a:endParaRPr lang="en-US"/>
          </a:p>
        </p:txBody>
      </p:sp>
      <p:sp>
        <p:nvSpPr>
          <p:cNvPr id="5" name="Text Placeholder 5"/>
          <p:cNvSpPr>
            <a:spLocks noGrp="1"/>
          </p:cNvSpPr>
          <p:nvPr>
            <p:ph type="body" sz="quarter" idx="14"/>
          </p:nvPr>
        </p:nvSpPr>
        <p:spPr>
          <a:xfrm>
            <a:off x="807814" y="3556295"/>
            <a:ext cx="2737405" cy="578620"/>
          </a:xfrm>
          <a:solidFill>
            <a:srgbClr val="002060"/>
          </a:solidFill>
        </p:spPr>
        <p:txBody>
          <a:bodyPr lIns="164592" tIns="164592" rIns="164592" bIns="164592">
            <a:spAutoFit/>
          </a:bodyPr>
          <a:lstStyle>
            <a:lvl1pPr marL="0" indent="0" algn="ctr">
              <a:lnSpc>
                <a:spcPct val="100000"/>
              </a:lnSpc>
              <a:buNone/>
              <a:defRPr lang="en-US" sz="1600" kern="1200" baseline="0" dirty="0">
                <a:solidFill>
                  <a:schemeClr val="bg1"/>
                </a:solidFill>
                <a:latin typeface="Gotham Light" pitchFamily="50" charset="0"/>
                <a:ea typeface="+mn-ea"/>
                <a:cs typeface="Gotham Light" pitchFamily="50" charset="0"/>
              </a:defRPr>
            </a:lvl1pPr>
          </a:lstStyle>
          <a:p>
            <a:pPr lvl="0"/>
            <a:endParaRPr lang="en-US"/>
          </a:p>
        </p:txBody>
      </p:sp>
    </p:spTree>
    <p:extLst>
      <p:ext uri="{BB962C8B-B14F-4D97-AF65-F5344CB8AC3E}">
        <p14:creationId xmlns:p14="http://schemas.microsoft.com/office/powerpoint/2010/main" val="2025805885"/>
      </p:ext>
    </p:extLst>
  </p:cSld>
  <p:clrMapOvr>
    <a:masterClrMapping/>
  </p:clrMapOvr>
  <p:extLst>
    <p:ext uri="{DCECCB84-F9BA-43D5-87BE-67443E8EF086}">
      <p15:sldGuideLst xmlns:p15="http://schemas.microsoft.com/office/powerpoint/2012/main">
        <p15:guide id="1" orient="horz" pos="2124">
          <p15:clr>
            <a:srgbClr val="FBAE40"/>
          </p15:clr>
        </p15:guide>
        <p15:guide id="2" pos="2880">
          <p15:clr>
            <a:srgbClr val="FBAE40"/>
          </p15:clr>
        </p15:guide>
        <p15:guide id="3" orient="horz" pos="24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hree photo messages_2">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F0FCC6-6D05-417B-8812-1E9A0E3CEC42}"/>
              </a:ext>
            </a:extLst>
          </p:cNvPr>
          <p:cNvSpPr/>
          <p:nvPr userDrawn="1"/>
        </p:nvSpPr>
        <p:spPr>
          <a:xfrm>
            <a:off x="0" y="0"/>
            <a:ext cx="9144000" cy="51435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Picture Placeholder 12"/>
          <p:cNvSpPr>
            <a:spLocks noGrp="1"/>
          </p:cNvSpPr>
          <p:nvPr>
            <p:ph type="pic" sz="quarter" idx="11"/>
          </p:nvPr>
        </p:nvSpPr>
        <p:spPr>
          <a:xfrm>
            <a:off x="0" y="4"/>
            <a:ext cx="9144000" cy="5143496"/>
          </a:xfrm>
          <a:prstGeom prst="rect">
            <a:avLst/>
          </a:prstGeom>
          <a:noFill/>
        </p:spPr>
        <p:txBody>
          <a:bodyPr/>
          <a:lstStyle>
            <a:lvl1pPr marL="0" indent="0">
              <a:buNone/>
              <a:defRPr/>
            </a:lvl1pPr>
          </a:lstStyle>
          <a:p>
            <a:endParaRPr lang="nb-NO"/>
          </a:p>
        </p:txBody>
      </p:sp>
      <p:sp>
        <p:nvSpPr>
          <p:cNvPr id="6" name="Text Placeholder 5"/>
          <p:cNvSpPr>
            <a:spLocks noGrp="1"/>
          </p:cNvSpPr>
          <p:nvPr>
            <p:ph type="body" sz="quarter" idx="12"/>
          </p:nvPr>
        </p:nvSpPr>
        <p:spPr>
          <a:xfrm>
            <a:off x="807814" y="1027648"/>
            <a:ext cx="2737405" cy="578620"/>
          </a:xfrm>
          <a:solidFill>
            <a:schemeClr val="bg1"/>
          </a:solidFill>
        </p:spPr>
        <p:txBody>
          <a:bodyPr lIns="164592" tIns="164592" rIns="164592" bIns="164592">
            <a:spAutoFit/>
          </a:bodyPr>
          <a:lstStyle>
            <a:lvl1pPr marL="0" indent="0" algn="ctr">
              <a:lnSpc>
                <a:spcPct val="100000"/>
              </a:lnSpc>
              <a:buNone/>
              <a:defRPr lang="en-US" sz="1600" kern="1200" baseline="0" dirty="0">
                <a:solidFill>
                  <a:schemeClr val="accent1"/>
                </a:solidFill>
                <a:latin typeface="Gotham Light" pitchFamily="50" charset="0"/>
                <a:ea typeface="+mn-ea"/>
                <a:cs typeface="Gotham Light" pitchFamily="50" charset="0"/>
              </a:defRPr>
            </a:lvl1pPr>
          </a:lstStyle>
          <a:p>
            <a:pPr lvl="0"/>
            <a:endParaRPr lang="en-US"/>
          </a:p>
        </p:txBody>
      </p:sp>
      <p:sp>
        <p:nvSpPr>
          <p:cNvPr id="4" name="Text Placeholder 5"/>
          <p:cNvSpPr>
            <a:spLocks noGrp="1"/>
          </p:cNvSpPr>
          <p:nvPr>
            <p:ph type="body" sz="quarter" idx="13"/>
          </p:nvPr>
        </p:nvSpPr>
        <p:spPr>
          <a:xfrm>
            <a:off x="1627781" y="2260897"/>
            <a:ext cx="2737405" cy="578620"/>
          </a:xfrm>
          <a:solidFill>
            <a:schemeClr val="bg1"/>
          </a:solidFill>
        </p:spPr>
        <p:txBody>
          <a:bodyPr lIns="164592" tIns="164592" rIns="164592" bIns="164592">
            <a:spAutoFit/>
          </a:bodyPr>
          <a:lstStyle>
            <a:lvl1pPr marL="0" indent="0" algn="ctr">
              <a:lnSpc>
                <a:spcPct val="100000"/>
              </a:lnSpc>
              <a:buNone/>
              <a:defRPr lang="en-US" sz="1600" kern="1200" baseline="0" dirty="0">
                <a:solidFill>
                  <a:schemeClr val="accent1"/>
                </a:solidFill>
                <a:latin typeface="Gotham Light" pitchFamily="50" charset="0"/>
                <a:ea typeface="+mn-ea"/>
                <a:cs typeface="Gotham Light" pitchFamily="50" charset="0"/>
              </a:defRPr>
            </a:lvl1pPr>
          </a:lstStyle>
          <a:p>
            <a:pPr lvl="0"/>
            <a:endParaRPr lang="en-US"/>
          </a:p>
        </p:txBody>
      </p:sp>
      <p:sp>
        <p:nvSpPr>
          <p:cNvPr id="5" name="Text Placeholder 5"/>
          <p:cNvSpPr>
            <a:spLocks noGrp="1"/>
          </p:cNvSpPr>
          <p:nvPr>
            <p:ph type="body" sz="quarter" idx="14"/>
          </p:nvPr>
        </p:nvSpPr>
        <p:spPr>
          <a:xfrm>
            <a:off x="807814" y="3556295"/>
            <a:ext cx="2737405" cy="578620"/>
          </a:xfrm>
          <a:solidFill>
            <a:schemeClr val="bg1"/>
          </a:solidFill>
        </p:spPr>
        <p:txBody>
          <a:bodyPr lIns="164592" tIns="164592" rIns="164592" bIns="164592">
            <a:spAutoFit/>
          </a:bodyPr>
          <a:lstStyle>
            <a:lvl1pPr marL="0" indent="0" algn="ctr">
              <a:lnSpc>
                <a:spcPct val="100000"/>
              </a:lnSpc>
              <a:buNone/>
              <a:defRPr lang="en-US" sz="1600" kern="1200" baseline="0" dirty="0">
                <a:solidFill>
                  <a:schemeClr val="accent1"/>
                </a:solidFill>
                <a:latin typeface="Gotham Light" pitchFamily="50" charset="0"/>
                <a:ea typeface="+mn-ea"/>
                <a:cs typeface="Gotham Light" pitchFamily="50" charset="0"/>
              </a:defRPr>
            </a:lvl1pPr>
          </a:lstStyle>
          <a:p>
            <a:pPr lvl="0"/>
            <a:endParaRPr lang="en-US"/>
          </a:p>
        </p:txBody>
      </p:sp>
    </p:spTree>
    <p:extLst>
      <p:ext uri="{BB962C8B-B14F-4D97-AF65-F5344CB8AC3E}">
        <p14:creationId xmlns:p14="http://schemas.microsoft.com/office/powerpoint/2010/main" val="3272753353"/>
      </p:ext>
    </p:extLst>
  </p:cSld>
  <p:clrMapOvr>
    <a:masterClrMapping/>
  </p:clrMapOvr>
  <p:extLst>
    <p:ext uri="{DCECCB84-F9BA-43D5-87BE-67443E8EF086}">
      <p15:sldGuideLst xmlns:p15="http://schemas.microsoft.com/office/powerpoint/2012/main">
        <p15:guide id="1" orient="horz" pos="2124">
          <p15:clr>
            <a:srgbClr val="FBAE40"/>
          </p15:clr>
        </p15:guide>
        <p15:guide id="2" pos="2880">
          <p15:clr>
            <a:srgbClr val="FBAE40"/>
          </p15:clr>
        </p15:guide>
        <p15:guide id="3" orient="horz" pos="243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Top banner"/>
          <p:cNvGrpSpPr/>
          <p:nvPr userDrawn="1"/>
        </p:nvGrpSpPr>
        <p:grpSpPr>
          <a:xfrm>
            <a:off x="0" y="-2"/>
            <a:ext cx="9148711" cy="296429"/>
            <a:chOff x="0" y="-2"/>
            <a:chExt cx="9148711" cy="296429"/>
          </a:xfrm>
        </p:grpSpPr>
        <p:sp>
          <p:nvSpPr>
            <p:cNvPr id="11" name="BG shape"/>
            <p:cNvSpPr/>
            <p:nvPr userDrawn="1"/>
          </p:nvSpPr>
          <p:spPr>
            <a:xfrm>
              <a:off x="0" y="4"/>
              <a:ext cx="9144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16" name="Nordic Semiconductor"/>
            <p:cNvSpPr txBox="1">
              <a:spLocks/>
            </p:cNvSpPr>
            <p:nvPr userDrawn="1"/>
          </p:nvSpPr>
          <p:spPr>
            <a:xfrm>
              <a:off x="518186" y="32109"/>
              <a:ext cx="3315687" cy="264318"/>
            </a:xfrm>
            <a:prstGeom prst="rect">
              <a:avLst/>
            </a:prstGeom>
          </p:spPr>
          <p:txBody>
            <a:bodyPr/>
            <a:lstStyle>
              <a:lvl1pPr marL="0" indent="0" algn="l" rtl="0" eaLnBrk="1" fontAlgn="base" hangingPunct="1">
                <a:lnSpc>
                  <a:spcPct val="120000"/>
                </a:lnSpc>
                <a:spcBef>
                  <a:spcPts val="500"/>
                </a:spcBef>
                <a:spcAft>
                  <a:spcPct val="0"/>
                </a:spcAft>
                <a:buClr>
                  <a:schemeClr val="accent1"/>
                </a:buClr>
                <a:buSzPct val="100000"/>
                <a:buFont typeface="Wingdings 2" pitchFamily="18" charset="2"/>
                <a:buNone/>
                <a:defRPr sz="1050" kern="1200" baseline="0">
                  <a:solidFill>
                    <a:schemeClr val="accent1"/>
                  </a:solidFill>
                  <a:latin typeface="Gotham Medium" pitchFamily="50" charset="0"/>
                  <a:ea typeface="+mn-ea"/>
                  <a:cs typeface="Gotham Medium" pitchFamily="50" charset="0"/>
                </a:defRPr>
              </a:lvl1pPr>
              <a:lvl2pPr marL="457200" indent="-228600" algn="l" rtl="0" eaLnBrk="1" fontAlgn="base" hangingPunct="1">
                <a:lnSpc>
                  <a:spcPct val="120000"/>
                </a:lnSpc>
                <a:spcBef>
                  <a:spcPts val="20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2pPr>
              <a:lvl3pPr marL="6858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lgn="l"/>
              <a:r>
                <a:rPr lang="en-US" sz="650">
                  <a:solidFill>
                    <a:schemeClr val="bg1"/>
                  </a:solidFill>
                </a:rPr>
                <a:t>© Nordic Semiconductor</a:t>
              </a:r>
              <a:endParaRPr lang="nb-NO" sz="650">
                <a:solidFill>
                  <a:schemeClr val="bg1"/>
                </a:solidFill>
              </a:endParaRPr>
            </a:p>
          </p:txBody>
        </p:sp>
        <p:sp>
          <p:nvSpPr>
            <p:cNvPr id="18" name="Corner shape"/>
            <p:cNvSpPr/>
            <p:nvPr userDrawn="1"/>
          </p:nvSpPr>
          <p:spPr>
            <a:xfrm rot="10800000">
              <a:off x="8826758" y="-2"/>
              <a:ext cx="321953" cy="208937"/>
            </a:xfrm>
            <a:custGeom>
              <a:avLst/>
              <a:gdLst>
                <a:gd name="connsiteX0" fmla="*/ 0 w 1461154"/>
                <a:gd name="connsiteY0" fmla="*/ 1461154 h 1461154"/>
                <a:gd name="connsiteX1" fmla="*/ 0 w 1461154"/>
                <a:gd name="connsiteY1" fmla="*/ 0 h 1461154"/>
                <a:gd name="connsiteX2" fmla="*/ 1461154 w 1461154"/>
                <a:gd name="connsiteY2" fmla="*/ 1461154 h 1461154"/>
                <a:gd name="connsiteX3" fmla="*/ 0 w 1461154"/>
                <a:gd name="connsiteY3" fmla="*/ 1461154 h 1461154"/>
                <a:gd name="connsiteX0" fmla="*/ 0 w 1593129"/>
                <a:gd name="connsiteY0" fmla="*/ 1461154 h 1461154"/>
                <a:gd name="connsiteX1" fmla="*/ 0 w 1593129"/>
                <a:gd name="connsiteY1" fmla="*/ 0 h 1461154"/>
                <a:gd name="connsiteX2" fmla="*/ 1593129 w 1593129"/>
                <a:gd name="connsiteY2" fmla="*/ 1461154 h 1461154"/>
                <a:gd name="connsiteX3" fmla="*/ 0 w 1593129"/>
                <a:gd name="connsiteY3" fmla="*/ 1461154 h 1461154"/>
                <a:gd name="connsiteX0" fmla="*/ 4713 w 1597842"/>
                <a:gd name="connsiteY0" fmla="*/ 1036948 h 1036948"/>
                <a:gd name="connsiteX1" fmla="*/ 0 w 1597842"/>
                <a:gd name="connsiteY1" fmla="*/ 0 h 1036948"/>
                <a:gd name="connsiteX2" fmla="*/ 1597842 w 1597842"/>
                <a:gd name="connsiteY2" fmla="*/ 1036948 h 1036948"/>
                <a:gd name="connsiteX3" fmla="*/ 4713 w 1597842"/>
                <a:gd name="connsiteY3" fmla="*/ 1036948 h 1036948"/>
              </a:gdLst>
              <a:ahLst/>
              <a:cxnLst>
                <a:cxn ang="0">
                  <a:pos x="connsiteX0" y="connsiteY0"/>
                </a:cxn>
                <a:cxn ang="0">
                  <a:pos x="connsiteX1" y="connsiteY1"/>
                </a:cxn>
                <a:cxn ang="0">
                  <a:pos x="connsiteX2" y="connsiteY2"/>
                </a:cxn>
                <a:cxn ang="0">
                  <a:pos x="connsiteX3" y="connsiteY3"/>
                </a:cxn>
              </a:cxnLst>
              <a:rect l="l" t="t" r="r" b="b"/>
              <a:pathLst>
                <a:path w="1597842" h="1036948">
                  <a:moveTo>
                    <a:pt x="4713" y="1036948"/>
                  </a:moveTo>
                  <a:lnTo>
                    <a:pt x="0" y="0"/>
                  </a:lnTo>
                  <a:lnTo>
                    <a:pt x="1597842" y="1036948"/>
                  </a:lnTo>
                  <a:lnTo>
                    <a:pt x="4713" y="1036948"/>
                  </a:lnTo>
                  <a:close/>
                </a:path>
              </a:pathLst>
            </a:custGeom>
            <a:solidFill>
              <a:srgbClr val="FFFFFF">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Title Placeholder 1"/>
          <p:cNvSpPr>
            <a:spLocks noGrp="1"/>
          </p:cNvSpPr>
          <p:nvPr>
            <p:ph type="title"/>
          </p:nvPr>
        </p:nvSpPr>
        <p:spPr bwMode="auto">
          <a:xfrm>
            <a:off x="611188" y="589331"/>
            <a:ext cx="7921627" cy="509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b-NO" err="1"/>
              <a:t>Title</a:t>
            </a:r>
            <a:r>
              <a:rPr lang="nb-NO"/>
              <a:t> </a:t>
            </a:r>
            <a:r>
              <a:rPr lang="nb-NO" err="1"/>
              <a:t>one</a:t>
            </a:r>
            <a:r>
              <a:rPr lang="nb-NO"/>
              <a:t> line </a:t>
            </a:r>
            <a:r>
              <a:rPr lang="nb-NO" err="1"/>
              <a:t>only</a:t>
            </a:r>
            <a:r>
              <a:rPr lang="nb-NO"/>
              <a:t>!</a:t>
            </a:r>
            <a:endParaRPr lang="en-US"/>
          </a:p>
        </p:txBody>
      </p:sp>
      <p:sp>
        <p:nvSpPr>
          <p:cNvPr id="9" name="Text Placeholder 2"/>
          <p:cNvSpPr>
            <a:spLocks noGrp="1"/>
          </p:cNvSpPr>
          <p:nvPr>
            <p:ph type="body" idx="1"/>
          </p:nvPr>
        </p:nvSpPr>
        <p:spPr bwMode="auto">
          <a:xfrm>
            <a:off x="611190" y="1239895"/>
            <a:ext cx="7921625" cy="3461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1"/>
            <a:r>
              <a:rPr lang="en-US" err="1"/>
              <a:t>Ffsdfd</a:t>
            </a:r>
            <a:endParaRPr lang="en-US"/>
          </a:p>
        </p:txBody>
      </p:sp>
      <p:sp>
        <p:nvSpPr>
          <p:cNvPr id="5" name="Slide number">
            <a:extLst>
              <a:ext uri="{FF2B5EF4-FFF2-40B4-BE49-F238E27FC236}">
                <a16:creationId xmlns:a16="http://schemas.microsoft.com/office/drawing/2014/main" id="{8464A4D2-8B96-45CD-A1C6-55B52E8174C6}"/>
              </a:ext>
            </a:extLst>
          </p:cNvPr>
          <p:cNvSpPr>
            <a:spLocks noGrp="1"/>
          </p:cNvSpPr>
          <p:nvPr>
            <p:ph type="sldNum" sz="quarter" idx="4"/>
          </p:nvPr>
        </p:nvSpPr>
        <p:spPr>
          <a:xfrm>
            <a:off x="8532815" y="4767263"/>
            <a:ext cx="383752" cy="274637"/>
          </a:xfrm>
          <a:prstGeom prst="rect">
            <a:avLst/>
          </a:prstGeom>
        </p:spPr>
        <p:txBody>
          <a:bodyPr vert="horz" lIns="182880" tIns="45720" rIns="0" bIns="45720" rtlCol="0" anchor="ctr"/>
          <a:lstStyle>
            <a:lvl1pPr algn="l">
              <a:defRPr sz="900">
                <a:solidFill>
                  <a:schemeClr val="tx1"/>
                </a:solidFill>
                <a:latin typeface="+mn-lt"/>
              </a:defRPr>
            </a:lvl1pPr>
          </a:lstStyle>
          <a:p>
            <a:fld id="{206E8520-2104-4AD5-8681-84E58E925990}" type="slidenum">
              <a:rPr lang="en-US" smtClean="0"/>
              <a:pPr/>
              <a:t>‹#›</a:t>
            </a:fld>
            <a:endParaRPr lang="en-US"/>
          </a:p>
        </p:txBody>
      </p:sp>
      <p:grpSp>
        <p:nvGrpSpPr>
          <p:cNvPr id="3" name="Stricktly confidential" hidden="1"/>
          <p:cNvGrpSpPr/>
          <p:nvPr userDrawn="1"/>
        </p:nvGrpSpPr>
        <p:grpSpPr>
          <a:xfrm>
            <a:off x="6187338" y="-2"/>
            <a:ext cx="2956663" cy="319415"/>
            <a:chOff x="6187338" y="-2"/>
            <a:chExt cx="2956663" cy="319415"/>
          </a:xfrm>
        </p:grpSpPr>
        <p:sp>
          <p:nvSpPr>
            <p:cNvPr id="23" name="BG red"/>
            <p:cNvSpPr/>
            <p:nvPr userDrawn="1"/>
          </p:nvSpPr>
          <p:spPr>
            <a:xfrm>
              <a:off x="6187338" y="-2"/>
              <a:ext cx="2956663" cy="274320"/>
            </a:xfrm>
            <a:custGeom>
              <a:avLst/>
              <a:gdLst>
                <a:gd name="connsiteX0" fmla="*/ 0 w 2956663"/>
                <a:gd name="connsiteY0" fmla="*/ 0 h 274320"/>
                <a:gd name="connsiteX1" fmla="*/ 2956663 w 2956663"/>
                <a:gd name="connsiteY1" fmla="*/ 0 h 274320"/>
                <a:gd name="connsiteX2" fmla="*/ 2956663 w 2956663"/>
                <a:gd name="connsiteY2" fmla="*/ 274320 h 274320"/>
                <a:gd name="connsiteX3" fmla="*/ 422704 w 2956663"/>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956663" h="274320">
                  <a:moveTo>
                    <a:pt x="0" y="0"/>
                  </a:moveTo>
                  <a:lnTo>
                    <a:pt x="2956663" y="0"/>
                  </a:lnTo>
                  <a:lnTo>
                    <a:pt x="2956663" y="274320"/>
                  </a:lnTo>
                  <a:lnTo>
                    <a:pt x="422704" y="274320"/>
                  </a:lnTo>
                  <a:close/>
                </a:path>
              </a:pathLst>
            </a:custGeom>
            <a:solidFill>
              <a:srgbClr val="FF585D"/>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strictly"/>
            <p:cNvSpPr txBox="1">
              <a:spLocks/>
            </p:cNvSpPr>
            <p:nvPr/>
          </p:nvSpPr>
          <p:spPr>
            <a:xfrm>
              <a:off x="6217642" y="32109"/>
              <a:ext cx="2407772" cy="287304"/>
            </a:xfrm>
            <a:prstGeom prst="rect">
              <a:avLst/>
            </a:prstGeom>
          </p:spPr>
          <p:txBody>
            <a:bodyPr/>
            <a:lstStyle>
              <a:lvl1pPr marL="0" indent="0" algn="l" rtl="0" eaLnBrk="1" fontAlgn="base" hangingPunct="1">
                <a:lnSpc>
                  <a:spcPct val="120000"/>
                </a:lnSpc>
                <a:spcBef>
                  <a:spcPts val="500"/>
                </a:spcBef>
                <a:spcAft>
                  <a:spcPct val="0"/>
                </a:spcAft>
                <a:buClr>
                  <a:schemeClr val="accent1"/>
                </a:buClr>
                <a:buSzPct val="100000"/>
                <a:buFont typeface="Wingdings 2" pitchFamily="18" charset="2"/>
                <a:buNone/>
                <a:defRPr sz="1050" kern="1200" baseline="0">
                  <a:solidFill>
                    <a:schemeClr val="accent1"/>
                  </a:solidFill>
                  <a:latin typeface="Gotham Medium" pitchFamily="50" charset="0"/>
                  <a:ea typeface="+mn-ea"/>
                  <a:cs typeface="Gotham Medium" pitchFamily="50" charset="0"/>
                </a:defRPr>
              </a:lvl1pPr>
              <a:lvl2pPr marL="457200" indent="-228600" algn="l" rtl="0" eaLnBrk="1" fontAlgn="base" hangingPunct="1">
                <a:lnSpc>
                  <a:spcPct val="120000"/>
                </a:lnSpc>
                <a:spcBef>
                  <a:spcPts val="20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2pPr>
              <a:lvl3pPr marL="6858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lgn="r"/>
              <a:r>
                <a:rPr lang="en-US" sz="650">
                  <a:solidFill>
                    <a:schemeClr val="bg1"/>
                  </a:solidFill>
                </a:rPr>
                <a:t>STRICTLY CONFIDENTIAL</a:t>
              </a:r>
              <a:endParaRPr lang="nb-NO" sz="650">
                <a:solidFill>
                  <a:schemeClr val="bg1"/>
                </a:solidFill>
              </a:endParaRPr>
            </a:p>
          </p:txBody>
        </p:sp>
      </p:grpSp>
      <p:grpSp>
        <p:nvGrpSpPr>
          <p:cNvPr id="12" name="Confidential" hidden="1">
            <a:extLst>
              <a:ext uri="{FF2B5EF4-FFF2-40B4-BE49-F238E27FC236}">
                <a16:creationId xmlns:a16="http://schemas.microsoft.com/office/drawing/2014/main" id="{6CDB1053-932F-4B9B-B47B-2D02B1C276F5}"/>
              </a:ext>
            </a:extLst>
          </p:cNvPr>
          <p:cNvGrpSpPr/>
          <p:nvPr userDrawn="1"/>
        </p:nvGrpSpPr>
        <p:grpSpPr>
          <a:xfrm>
            <a:off x="6187338" y="-2"/>
            <a:ext cx="2956663" cy="319415"/>
            <a:chOff x="6187338" y="-2"/>
            <a:chExt cx="2956663" cy="319415"/>
          </a:xfrm>
        </p:grpSpPr>
        <p:sp>
          <p:nvSpPr>
            <p:cNvPr id="13" name="BG yellow">
              <a:extLst>
                <a:ext uri="{FF2B5EF4-FFF2-40B4-BE49-F238E27FC236}">
                  <a16:creationId xmlns:a16="http://schemas.microsoft.com/office/drawing/2014/main" id="{240FCEAD-51A7-4616-A77C-B72E1C1B7451}"/>
                </a:ext>
              </a:extLst>
            </p:cNvPr>
            <p:cNvSpPr/>
            <p:nvPr userDrawn="1"/>
          </p:nvSpPr>
          <p:spPr>
            <a:xfrm>
              <a:off x="6187338" y="-2"/>
              <a:ext cx="2956663" cy="274320"/>
            </a:xfrm>
            <a:custGeom>
              <a:avLst/>
              <a:gdLst>
                <a:gd name="connsiteX0" fmla="*/ 0 w 2956663"/>
                <a:gd name="connsiteY0" fmla="*/ 0 h 274320"/>
                <a:gd name="connsiteX1" fmla="*/ 2956663 w 2956663"/>
                <a:gd name="connsiteY1" fmla="*/ 0 h 274320"/>
                <a:gd name="connsiteX2" fmla="*/ 2956663 w 2956663"/>
                <a:gd name="connsiteY2" fmla="*/ 274320 h 274320"/>
                <a:gd name="connsiteX3" fmla="*/ 422704 w 2956663"/>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956663" h="274320">
                  <a:moveTo>
                    <a:pt x="0" y="0"/>
                  </a:moveTo>
                  <a:lnTo>
                    <a:pt x="2956663" y="0"/>
                  </a:lnTo>
                  <a:lnTo>
                    <a:pt x="2956663" y="274320"/>
                  </a:lnTo>
                  <a:lnTo>
                    <a:pt x="422704" y="27432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fidential text">
              <a:extLst>
                <a:ext uri="{FF2B5EF4-FFF2-40B4-BE49-F238E27FC236}">
                  <a16:creationId xmlns:a16="http://schemas.microsoft.com/office/drawing/2014/main" id="{0D871510-08DC-421B-98E5-450E260A52E6}"/>
                </a:ext>
              </a:extLst>
            </p:cNvPr>
            <p:cNvSpPr txBox="1">
              <a:spLocks/>
            </p:cNvSpPr>
            <p:nvPr/>
          </p:nvSpPr>
          <p:spPr>
            <a:xfrm>
              <a:off x="6217642" y="32109"/>
              <a:ext cx="2407772" cy="287304"/>
            </a:xfrm>
            <a:prstGeom prst="rect">
              <a:avLst/>
            </a:prstGeom>
          </p:spPr>
          <p:txBody>
            <a:bodyPr/>
            <a:lstStyle>
              <a:lvl1pPr marL="0" indent="0" algn="l" rtl="0" eaLnBrk="1" fontAlgn="base" hangingPunct="1">
                <a:lnSpc>
                  <a:spcPct val="120000"/>
                </a:lnSpc>
                <a:spcBef>
                  <a:spcPts val="500"/>
                </a:spcBef>
                <a:spcAft>
                  <a:spcPct val="0"/>
                </a:spcAft>
                <a:buClr>
                  <a:schemeClr val="accent1"/>
                </a:buClr>
                <a:buSzPct val="100000"/>
                <a:buFont typeface="Wingdings 2" pitchFamily="18" charset="2"/>
                <a:buNone/>
                <a:defRPr sz="1050" kern="1200" baseline="0">
                  <a:solidFill>
                    <a:schemeClr val="accent1"/>
                  </a:solidFill>
                  <a:latin typeface="Gotham Medium" pitchFamily="50" charset="0"/>
                  <a:ea typeface="+mn-ea"/>
                  <a:cs typeface="Gotham Medium" pitchFamily="50" charset="0"/>
                </a:defRPr>
              </a:lvl1pPr>
              <a:lvl2pPr marL="457200" indent="-228600" algn="l" rtl="0" eaLnBrk="1" fontAlgn="base" hangingPunct="1">
                <a:lnSpc>
                  <a:spcPct val="120000"/>
                </a:lnSpc>
                <a:spcBef>
                  <a:spcPts val="20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2pPr>
              <a:lvl3pPr marL="6858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lgn="r"/>
              <a:r>
                <a:rPr lang="en-US" sz="650">
                  <a:solidFill>
                    <a:schemeClr val="bg1"/>
                  </a:solidFill>
                </a:rPr>
                <a:t>CONFIDENTIAL</a:t>
              </a:r>
              <a:endParaRPr lang="nb-NO" sz="650">
                <a:solidFill>
                  <a:schemeClr val="bg1"/>
                </a:solidFill>
              </a:endParaRPr>
            </a:p>
          </p:txBody>
        </p:sp>
      </p:grpSp>
      <p:grpSp>
        <p:nvGrpSpPr>
          <p:cNvPr id="17" name="Internal" hidden="1">
            <a:extLst>
              <a:ext uri="{FF2B5EF4-FFF2-40B4-BE49-F238E27FC236}">
                <a16:creationId xmlns:a16="http://schemas.microsoft.com/office/drawing/2014/main" id="{A0EDA376-EBD8-4570-92D9-E89E35C94D3D}"/>
              </a:ext>
            </a:extLst>
          </p:cNvPr>
          <p:cNvGrpSpPr/>
          <p:nvPr userDrawn="1"/>
        </p:nvGrpSpPr>
        <p:grpSpPr>
          <a:xfrm>
            <a:off x="6187338" y="-2"/>
            <a:ext cx="2956663" cy="319415"/>
            <a:chOff x="6187338" y="-2"/>
            <a:chExt cx="2956663" cy="319415"/>
          </a:xfrm>
        </p:grpSpPr>
        <p:sp>
          <p:nvSpPr>
            <p:cNvPr id="19" name="BG green">
              <a:extLst>
                <a:ext uri="{FF2B5EF4-FFF2-40B4-BE49-F238E27FC236}">
                  <a16:creationId xmlns:a16="http://schemas.microsoft.com/office/drawing/2014/main" id="{C408E6AC-7BD2-4F02-996B-CA5A250307A9}"/>
                </a:ext>
              </a:extLst>
            </p:cNvPr>
            <p:cNvSpPr/>
            <p:nvPr userDrawn="1"/>
          </p:nvSpPr>
          <p:spPr>
            <a:xfrm>
              <a:off x="6187338" y="-2"/>
              <a:ext cx="2956663" cy="274320"/>
            </a:xfrm>
            <a:custGeom>
              <a:avLst/>
              <a:gdLst>
                <a:gd name="connsiteX0" fmla="*/ 0 w 2956663"/>
                <a:gd name="connsiteY0" fmla="*/ 0 h 274320"/>
                <a:gd name="connsiteX1" fmla="*/ 2956663 w 2956663"/>
                <a:gd name="connsiteY1" fmla="*/ 0 h 274320"/>
                <a:gd name="connsiteX2" fmla="*/ 2956663 w 2956663"/>
                <a:gd name="connsiteY2" fmla="*/ 274320 h 274320"/>
                <a:gd name="connsiteX3" fmla="*/ 422704 w 2956663"/>
                <a:gd name="connsiteY3" fmla="*/ 274320 h 274320"/>
              </a:gdLst>
              <a:ahLst/>
              <a:cxnLst>
                <a:cxn ang="0">
                  <a:pos x="connsiteX0" y="connsiteY0"/>
                </a:cxn>
                <a:cxn ang="0">
                  <a:pos x="connsiteX1" y="connsiteY1"/>
                </a:cxn>
                <a:cxn ang="0">
                  <a:pos x="connsiteX2" y="connsiteY2"/>
                </a:cxn>
                <a:cxn ang="0">
                  <a:pos x="connsiteX3" y="connsiteY3"/>
                </a:cxn>
              </a:cxnLst>
              <a:rect l="l" t="t" r="r" b="b"/>
              <a:pathLst>
                <a:path w="2956663" h="274320">
                  <a:moveTo>
                    <a:pt x="0" y="0"/>
                  </a:moveTo>
                  <a:lnTo>
                    <a:pt x="2956663" y="0"/>
                  </a:lnTo>
                  <a:lnTo>
                    <a:pt x="2956663" y="274320"/>
                  </a:lnTo>
                  <a:lnTo>
                    <a:pt x="422704" y="27432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Internal text">
              <a:extLst>
                <a:ext uri="{FF2B5EF4-FFF2-40B4-BE49-F238E27FC236}">
                  <a16:creationId xmlns:a16="http://schemas.microsoft.com/office/drawing/2014/main" id="{02D08022-800A-4D01-BC92-14C40E6583A2}"/>
                </a:ext>
              </a:extLst>
            </p:cNvPr>
            <p:cNvSpPr txBox="1">
              <a:spLocks/>
            </p:cNvSpPr>
            <p:nvPr/>
          </p:nvSpPr>
          <p:spPr>
            <a:xfrm>
              <a:off x="6217642" y="32109"/>
              <a:ext cx="2407772" cy="287304"/>
            </a:xfrm>
            <a:prstGeom prst="rect">
              <a:avLst/>
            </a:prstGeom>
          </p:spPr>
          <p:txBody>
            <a:bodyPr/>
            <a:lstStyle>
              <a:lvl1pPr marL="0" indent="0" algn="l" rtl="0" eaLnBrk="1" fontAlgn="base" hangingPunct="1">
                <a:lnSpc>
                  <a:spcPct val="120000"/>
                </a:lnSpc>
                <a:spcBef>
                  <a:spcPts val="500"/>
                </a:spcBef>
                <a:spcAft>
                  <a:spcPct val="0"/>
                </a:spcAft>
                <a:buClr>
                  <a:schemeClr val="accent1"/>
                </a:buClr>
                <a:buSzPct val="100000"/>
                <a:buFont typeface="Wingdings 2" pitchFamily="18" charset="2"/>
                <a:buNone/>
                <a:defRPr sz="1050" kern="1200" baseline="0">
                  <a:solidFill>
                    <a:schemeClr val="accent1"/>
                  </a:solidFill>
                  <a:latin typeface="Gotham Medium" pitchFamily="50" charset="0"/>
                  <a:ea typeface="+mn-ea"/>
                  <a:cs typeface="Gotham Medium" pitchFamily="50" charset="0"/>
                </a:defRPr>
              </a:lvl1pPr>
              <a:lvl2pPr marL="457200" indent="-228600" algn="l" rtl="0" eaLnBrk="1" fontAlgn="base" hangingPunct="1">
                <a:lnSpc>
                  <a:spcPct val="120000"/>
                </a:lnSpc>
                <a:spcBef>
                  <a:spcPts val="20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2pPr>
              <a:lvl3pPr marL="6858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lgn="r"/>
              <a:r>
                <a:rPr lang="en-US" sz="650">
                  <a:solidFill>
                    <a:schemeClr val="bg1"/>
                  </a:solidFill>
                </a:rPr>
                <a:t>INTERNAL</a:t>
              </a:r>
              <a:endParaRPr lang="nb-NO" sz="650">
                <a:solidFill>
                  <a:schemeClr val="bg1"/>
                </a:solidFill>
              </a:endParaRPr>
            </a:p>
          </p:txBody>
        </p:sp>
      </p:grpSp>
    </p:spTree>
    <p:extLst>
      <p:ext uri="{BB962C8B-B14F-4D97-AF65-F5344CB8AC3E}">
        <p14:creationId xmlns:p14="http://schemas.microsoft.com/office/powerpoint/2010/main" val="157156442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6" r:id="rId3"/>
    <p:sldLayoutId id="2147483764" r:id="rId4"/>
    <p:sldLayoutId id="2147483765"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7" r:id="rId25"/>
    <p:sldLayoutId id="2147483786" r:id="rId26"/>
    <p:sldLayoutId id="2147483788" r:id="rId27"/>
    <p:sldLayoutId id="2147483789" r:id="rId28"/>
    <p:sldLayoutId id="2147483790" r:id="rId29"/>
    <p:sldLayoutId id="2147483792" r:id="rId30"/>
    <p:sldLayoutId id="2147483791" r:id="rId31"/>
    <p:sldLayoutId id="2147483794" r:id="rId32"/>
    <p:sldLayoutId id="2147483796" r:id="rId33"/>
    <p:sldLayoutId id="2147483797" r:id="rId34"/>
  </p:sldLayoutIdLst>
  <p:hf hdr="0" ftr="0" dt="0"/>
  <p:txStyles>
    <p:title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p:titleStyle>
    <p:bodyStyle>
      <a:lvl1pPr marL="233989" indent="-233989" algn="l" rtl="0" eaLnBrk="1" fontAlgn="base" hangingPunct="1">
        <a:lnSpc>
          <a:spcPct val="130000"/>
        </a:lnSpc>
        <a:spcBef>
          <a:spcPts val="400"/>
        </a:spcBef>
        <a:spcAft>
          <a:spcPts val="0"/>
        </a:spcAft>
        <a:buClr>
          <a:schemeClr val="accent1"/>
        </a:buClr>
        <a:buSzPct val="100000"/>
        <a:buFont typeface="Wingdings" panose="05000000000000000000" pitchFamily="2" charset="2"/>
        <a:buChar char="§"/>
        <a:defRPr sz="1600" kern="1200">
          <a:solidFill>
            <a:schemeClr val="tx1"/>
          </a:solidFill>
          <a:latin typeface="Gotham Light" pitchFamily="50" charset="0"/>
          <a:ea typeface="+mn-ea"/>
          <a:cs typeface="Gotham Light" pitchFamily="50" charset="0"/>
        </a:defRPr>
      </a:lvl1pPr>
      <a:lvl2pPr marL="377981" indent="-233989" algn="l" rtl="0" eaLnBrk="1" fontAlgn="base" hangingPunct="1">
        <a:lnSpc>
          <a:spcPct val="130000"/>
        </a:lnSpc>
        <a:spcBef>
          <a:spcPts val="200"/>
        </a:spcBef>
        <a:spcAft>
          <a:spcPts val="200"/>
        </a:spcAft>
        <a:buClr>
          <a:schemeClr val="accent1"/>
        </a:buClr>
        <a:buSzPct val="85000"/>
        <a:buFont typeface="Wingdings" panose="05000000000000000000" pitchFamily="2" charset="2"/>
        <a:buChar char="§"/>
        <a:defRPr sz="1400" kern="1200">
          <a:solidFill>
            <a:schemeClr val="tx1"/>
          </a:solidFill>
          <a:latin typeface="Gotham Light" pitchFamily="50" charset="0"/>
          <a:ea typeface="+mn-ea"/>
          <a:cs typeface="Gotham Light" pitchFamily="50" charset="0"/>
        </a:defRPr>
      </a:lvl2pPr>
      <a:lvl3pPr marL="611970" indent="-179992" algn="l" rtl="0" eaLnBrk="1" fontAlgn="base" hangingPunct="1">
        <a:lnSpc>
          <a:spcPct val="120000"/>
        </a:lnSpc>
        <a:spcBef>
          <a:spcPts val="200"/>
        </a:spcBef>
        <a:spcAft>
          <a:spcPts val="200"/>
        </a:spcAft>
        <a:buClr>
          <a:schemeClr val="accent3"/>
        </a:buClr>
        <a:buSzPct val="85000"/>
        <a:buFontTx/>
        <a:buBlip>
          <a:blip r:embed="rId36"/>
        </a:buBlip>
        <a:defRPr sz="1000" i="0" kern="1200">
          <a:solidFill>
            <a:schemeClr val="tx2"/>
          </a:solidFill>
          <a:latin typeface="Gotham Book" pitchFamily="50" charset="0"/>
          <a:ea typeface="+mn-ea"/>
          <a:cs typeface="Gotham Book" pitchFamily="50" charset="0"/>
        </a:defRPr>
      </a:lvl3pPr>
      <a:lvl4pPr marL="914354" indent="-228589"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2942" indent="-228589"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882"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295" indent="-228589" algn="l" defTabSz="914354"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297"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298" indent="-228589" algn="l" defTabSz="914354"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5">
          <p15:clr>
            <a:srgbClr val="9FCC3B"/>
          </p15:clr>
        </p15:guide>
        <p15:guide id="2" orient="horz" pos="612">
          <p15:clr>
            <a:srgbClr val="F26B43"/>
          </p15:clr>
        </p15:guide>
        <p15:guide id="3" orient="horz" pos="876">
          <p15:clr>
            <a:srgbClr val="F26B43"/>
          </p15:clr>
        </p15:guide>
        <p15:guide id="4" orient="horz" pos="2964">
          <p15:clr>
            <a:srgbClr val="9FCC3B"/>
          </p15:clr>
        </p15:guide>
        <p15:guide id="5" pos="5375">
          <p15:clr>
            <a:srgbClr val="9FCC3B"/>
          </p15:clr>
        </p15:guide>
        <p15:guide id="6" orient="horz" pos="7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352_927D975F.xm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rfconnect/sdk-nrf/tag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nordicsemi.com/nRF_Connect_SDK/doc/latest/nrf/index.html"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nrfconnect/sdk-nrf"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s://www.youtube.com/playlist?list=PLx_tBuQ_KSqEt7NK-H7Lu78lT2OijwI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hyperlink" Target="https://academy.nordicsemi.com/" TargetMode="Externa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365_56640304.xm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microsoft.com/office/2018/10/relationships/comments" Target="../comments/modernComment_34C_A1EC8B85.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microsoft.com/office/2018/10/relationships/comments" Target="../comments/modernComment_7BBF5A77_6ADBE3FA.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microsoft.com/office/2018/10/relationships/comments" Target="../comments/modernComment_7BBF5A4D_CFC8BC09.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microsoft.com/office/2018/10/relationships/comments" Target="../comments/modernComment_7BBF5A48_ED6FC322.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3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playlist?list=PLx_tBuQ_KSqEt7NK-H7Lu78lT2OijwIMl"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7BBF5A4E_1AE98115.xm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nrfconnect.github.io/vscode-nrf-connect/" TargetMode="External"/></Relationships>
</file>

<file path=ppt/slides/_rels/slide42.xml.rels><?xml version="1.0" encoding="UTF-8" standalone="yes"?>
<Relationships xmlns="http://schemas.openxmlformats.org/package/2006/relationships"><Relationship Id="rId3" Type="http://schemas.microsoft.com/office/2018/10/relationships/comments" Target="../comments/modernComment_7BBF5A81_9848AD6F.xml"/><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microsoft.com/office/2018/10/relationships/comments" Target="../comments/modernComment_7BBF5A82_6414D9F5.xml"/><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microsoft.com/office/2018/10/relationships/comments" Target="../comments/modernComment_60F_A91F219F.xml"/><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microsoft.com/office/2018/10/relationships/comments" Target="../comments/modernComment_7BBF5A51_82935464.xml"/><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hyperlink" Target="https://www.segger.com/products/development-tools/systemview/" TargetMode="External"/><Relationship Id="rId4" Type="http://schemas.openxmlformats.org/officeDocument/2006/relationships/hyperlink" Target="https://developer.nordicsemi.com/nRF_Connect_SDK/doc/latest/zephyr/services/logging/index.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nrfconnect.github.io/vscode-nrf-connect/kconfig/install.html" TargetMode="External"/><Relationship Id="rId7"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gif"/><Relationship Id="rId4" Type="http://schemas.openxmlformats.org/officeDocument/2006/relationships/hyperlink" Target="https://www.kernel.org/doc/html/latest/kbuild/kconfig-language.html" TargetMode="External"/><Relationship Id="rId9"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hyperlink" Target="https://developer.nordicsemi.com/nRF_Connect_SDK/doc/latest/zephyr/build/dts/intro.html" TargetMode="External"/><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hyperlink" Target="https://www.youtube.com/watch?v=o-f2qCd2AXo" TargetMode="External"/></Relationships>
</file>

<file path=ppt/slides/_rels/slide57.xml.rels><?xml version="1.0" encoding="UTF-8" standalone="yes"?>
<Relationships xmlns="http://schemas.openxmlformats.org/package/2006/relationships"><Relationship Id="rId3" Type="http://schemas.microsoft.com/office/2018/10/relationships/comments" Target="../comments/modernComment_7BBF5A62_B4B578CC.xml"/><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microsoft.com/office/2018/10/relationships/comments" Target="../comments/modernComment_7BBF5A6B_10F0A124.xml"/><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7BBF5A6D_63ECF228.xml"/><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microsoft.com/office/2018/10/relationships/comments" Target="../comments/modernComment_7BBF5A6E_9C5B7C5A.xml"/><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microsoft.com/office/2018/10/relationships/comments" Target="../comments/modernComment_7BBF5A70_AA4CCD91.xml"/><Relationship Id="rId2" Type="http://schemas.openxmlformats.org/officeDocument/2006/relationships/notesSlide" Target="../notesSlides/notesSlide59.xml"/><Relationship Id="rId1" Type="http://schemas.openxmlformats.org/officeDocument/2006/relationships/slideLayout" Target="../slideLayouts/slideLayout22.xml"/><Relationship Id="rId6" Type="http://schemas.openxmlformats.org/officeDocument/2006/relationships/image" Target="../media/image90.png"/><Relationship Id="rId5" Type="http://schemas.openxmlformats.org/officeDocument/2006/relationships/hyperlink" Target="https://nrfconnect.github.io/vscode-nrf-connect/devicetree/create_overlay.html" TargetMode="External"/><Relationship Id="rId4" Type="http://schemas.openxmlformats.org/officeDocument/2006/relationships/hyperlink" Target="https://developer.nordicsemi.com/nRF_Connect_SDK/doc/latest/zephyr/build/dts/howtos.html#use-devicetree-overlay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microsoft.com/office/2018/10/relationships/comments" Target="../comments/modernComment_7BBF5A63_968E7789.xml"/><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92.gif"/></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microsoft.com/office/2018/10/relationships/comments" Target="../comments/modernComment_368_77AF5ADE.xml"/><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microsoft.com/office/2018/10/relationships/comments" Target="../comments/modernComment_7BBF5A68_B14EE3AB.xml"/><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microsoft.com/office/2018/10/relationships/comments" Target="../comments/modernComment_7BBF5A54_8C96795A.xm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image" Target="../media/image100.png"/><Relationship Id="rId4" Type="http://schemas.openxmlformats.org/officeDocument/2006/relationships/hyperlink" Target="https://nrfconnect.github.io/vscode-nrf-connect/terminal/install.html" TargetMode="External"/></Relationships>
</file>

<file path=ppt/slides/_rels/slide74.xml.rels><?xml version="1.0" encoding="UTF-8" standalone="yes"?>
<Relationships xmlns="http://schemas.openxmlformats.org/package/2006/relationships"><Relationship Id="rId3" Type="http://schemas.microsoft.com/office/2018/10/relationships/comments" Target="../comments/modernComment_7BBF5A71_957E7315.xml"/><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16.xml"/><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microsoft.com/office/2018/10/relationships/comments" Target="../comments/modernComment_313_36F37DF1.xml"/><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3" Type="http://schemas.openxmlformats.org/officeDocument/2006/relationships/hyperlink" Target="https://www.nordicsemi.com/Products/Development-tools/nrf-command-line-tools/download" TargetMode="External"/><Relationship Id="rId2" Type="http://schemas.openxmlformats.org/officeDocument/2006/relationships/notesSlide" Target="../notesSlides/notesSlide77.xml"/><Relationship Id="rId1" Type="http://schemas.openxmlformats.org/officeDocument/2006/relationships/slideLayout" Target="../slideLayouts/slideLayout16.xml"/><Relationship Id="rId5" Type="http://schemas.openxmlformats.org/officeDocument/2006/relationships/image" Target="../media/image120.pn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hyperlink" Target="https://developer.nordicsemi.com/nRF_Connect_SDK/doc/latest/nrf/getting_started.html" TargetMode="External"/><Relationship Id="rId2" Type="http://schemas.openxmlformats.org/officeDocument/2006/relationships/notesSlide" Target="../notesSlides/notesSlide78.xml"/><Relationship Id="rId1" Type="http://schemas.openxmlformats.org/officeDocument/2006/relationships/slideLayout" Target="../slideLayouts/slideLayout16.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microsoft.com/office/2018/10/relationships/comments" Target="../comments/modernComment_314_DFE048BD.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5AAB-7306-11FB-A597-7C08DCD08A9D}"/>
              </a:ext>
            </a:extLst>
          </p:cNvPr>
          <p:cNvSpPr>
            <a:spLocks noGrp="1"/>
          </p:cNvSpPr>
          <p:nvPr>
            <p:ph type="ctrTitle"/>
          </p:nvPr>
        </p:nvSpPr>
        <p:spPr/>
        <p:txBody>
          <a:bodyPr>
            <a:normAutofit/>
          </a:bodyPr>
          <a:lstStyle/>
          <a:p>
            <a:r>
              <a:rPr lang="en-US"/>
              <a:t>nRF Connect SDK and tools</a:t>
            </a:r>
          </a:p>
        </p:txBody>
      </p:sp>
      <p:sp>
        <p:nvSpPr>
          <p:cNvPr id="3" name="Subtitle 2">
            <a:extLst>
              <a:ext uri="{FF2B5EF4-FFF2-40B4-BE49-F238E27FC236}">
                <a16:creationId xmlns:a16="http://schemas.microsoft.com/office/drawing/2014/main" id="{3A5485F8-D0F7-FE68-992B-1D87C8535964}"/>
              </a:ext>
            </a:extLst>
          </p:cNvPr>
          <p:cNvSpPr>
            <a:spLocks noGrp="1"/>
          </p:cNvSpPr>
          <p:nvPr>
            <p:ph type="subTitle" idx="1"/>
          </p:nvPr>
        </p:nvSpPr>
        <p:spPr>
          <a:xfrm>
            <a:off x="477587" y="3602005"/>
            <a:ext cx="5557453" cy="1095501"/>
          </a:xfrm>
        </p:spPr>
        <p:txBody>
          <a:bodyPr/>
          <a:lstStyle/>
          <a:p>
            <a:r>
              <a:rPr lang="en-US">
                <a:latin typeface="Gotham Light" charset="0"/>
                <a:ea typeface="Gotham Light" charset="0"/>
                <a:cs typeface="Gotham Light" charset="0"/>
              </a:rPr>
              <a:t>Next generation SDK for Nordic wireless solutions, and it’s t</a:t>
            </a:r>
            <a:r>
              <a:rPr lang="en-US"/>
              <a:t>ools and development environment</a:t>
            </a:r>
          </a:p>
        </p:txBody>
      </p:sp>
      <p:sp>
        <p:nvSpPr>
          <p:cNvPr id="4" name="Text Placeholder 3">
            <a:extLst>
              <a:ext uri="{FF2B5EF4-FFF2-40B4-BE49-F238E27FC236}">
                <a16:creationId xmlns:a16="http://schemas.microsoft.com/office/drawing/2014/main" id="{B9720EF3-6C5F-6189-9A8B-F351BBEE83CD}"/>
              </a:ext>
            </a:extLst>
          </p:cNvPr>
          <p:cNvSpPr>
            <a:spLocks noGrp="1"/>
          </p:cNvSpPr>
          <p:nvPr>
            <p:ph type="body" sz="quarter" idx="10"/>
          </p:nvPr>
        </p:nvSpPr>
        <p:spPr/>
        <p:txBody>
          <a:bodyPr/>
          <a:lstStyle/>
          <a:p>
            <a:r>
              <a:rPr lang="en-US"/>
              <a:t>H2, 2022</a:t>
            </a:r>
          </a:p>
          <a:p>
            <a:r>
              <a:rPr lang="en-US"/>
              <a:t>Nordic Tech Tour 2022</a:t>
            </a:r>
          </a:p>
          <a:p>
            <a:endParaRPr lang="en-US"/>
          </a:p>
        </p:txBody>
      </p:sp>
      <p:pic>
        <p:nvPicPr>
          <p:cNvPr id="9" name="Picture Placeholder 8" descr="A picture containing text, electronics, blue&#10;&#10;Description automatically generated">
            <a:extLst>
              <a:ext uri="{FF2B5EF4-FFF2-40B4-BE49-F238E27FC236}">
                <a16:creationId xmlns:a16="http://schemas.microsoft.com/office/drawing/2014/main" id="{95E66B30-2ED2-F17F-E663-3B67111821C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4645" b="24645"/>
          <a:stretch>
            <a:fillRect/>
          </a:stretch>
        </p:blipFill>
        <p:spPr/>
      </p:pic>
    </p:spTree>
    <p:extLst>
      <p:ext uri="{BB962C8B-B14F-4D97-AF65-F5344CB8AC3E}">
        <p14:creationId xmlns:p14="http://schemas.microsoft.com/office/powerpoint/2010/main" val="2481528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6DB95-093B-48AC-8006-16AE966BCB93}"/>
              </a:ext>
            </a:extLst>
          </p:cNvPr>
          <p:cNvSpPr>
            <a:spLocks noGrp="1"/>
          </p:cNvSpPr>
          <p:nvPr>
            <p:ph sz="quarter" idx="12"/>
          </p:nvPr>
        </p:nvSpPr>
        <p:spPr>
          <a:xfrm>
            <a:off x="611189" y="1329397"/>
            <a:ext cx="4613399" cy="3376417"/>
          </a:xfrm>
        </p:spPr>
        <p:txBody>
          <a:bodyPr/>
          <a:lstStyle/>
          <a:p>
            <a:r>
              <a:rPr lang="en-US"/>
              <a:t>nRF Connect SDK is a single platform</a:t>
            </a:r>
          </a:p>
          <a:p>
            <a:r>
              <a:rPr lang="en-US"/>
              <a:t>All source code is distributed by Nordic</a:t>
            </a:r>
          </a:p>
          <a:p>
            <a:r>
              <a:rPr lang="en-US"/>
              <a:t>Includes open-source code from external projects</a:t>
            </a:r>
          </a:p>
          <a:p>
            <a:r>
              <a:rPr lang="en-US"/>
              <a:t>Nordic contributes to, and synchronizes with external projects</a:t>
            </a:r>
          </a:p>
          <a:p>
            <a:r>
              <a:rPr lang="en-US"/>
              <a:t>Nordic runs integration test on all source code and manages configuration</a:t>
            </a:r>
          </a:p>
          <a:p>
            <a:r>
              <a:rPr lang="en-US"/>
              <a:t>Customers clone a tag using git and west</a:t>
            </a:r>
          </a:p>
          <a:p>
            <a:endParaRPr lang="en-US"/>
          </a:p>
        </p:txBody>
      </p:sp>
      <p:sp>
        <p:nvSpPr>
          <p:cNvPr id="4" name="Title 3">
            <a:extLst>
              <a:ext uri="{FF2B5EF4-FFF2-40B4-BE49-F238E27FC236}">
                <a16:creationId xmlns:a16="http://schemas.microsoft.com/office/drawing/2014/main" id="{C02E45CD-B3D0-44B6-AEB0-D896E14CC0CC}"/>
              </a:ext>
            </a:extLst>
          </p:cNvPr>
          <p:cNvSpPr>
            <a:spLocks noGrp="1"/>
          </p:cNvSpPr>
          <p:nvPr>
            <p:ph type="title"/>
          </p:nvPr>
        </p:nvSpPr>
        <p:spPr/>
        <p:txBody>
          <a:bodyPr/>
          <a:lstStyle/>
          <a:p>
            <a:r>
              <a:rPr lang="en-US"/>
              <a:t>Nordic synchronizes with external repos</a:t>
            </a:r>
          </a:p>
        </p:txBody>
      </p:sp>
      <p:grpSp>
        <p:nvGrpSpPr>
          <p:cNvPr id="9" name="Group 8">
            <a:extLst>
              <a:ext uri="{FF2B5EF4-FFF2-40B4-BE49-F238E27FC236}">
                <a16:creationId xmlns:a16="http://schemas.microsoft.com/office/drawing/2014/main" id="{9376FA05-A924-4096-9302-AF4BAB071816}"/>
              </a:ext>
            </a:extLst>
          </p:cNvPr>
          <p:cNvGrpSpPr/>
          <p:nvPr/>
        </p:nvGrpSpPr>
        <p:grpSpPr>
          <a:xfrm>
            <a:off x="5587902" y="1266092"/>
            <a:ext cx="3421699" cy="3711726"/>
            <a:chOff x="5308600" y="746430"/>
            <a:chExt cx="3658616" cy="3923098"/>
          </a:xfrm>
        </p:grpSpPr>
        <p:sp>
          <p:nvSpPr>
            <p:cNvPr id="10" name="Arrow: Curved Up 9">
              <a:extLst>
                <a:ext uri="{FF2B5EF4-FFF2-40B4-BE49-F238E27FC236}">
                  <a16:creationId xmlns:a16="http://schemas.microsoft.com/office/drawing/2014/main" id="{C1B3037E-A92D-4739-82A2-D76F452F4849}"/>
                </a:ext>
              </a:extLst>
            </p:cNvPr>
            <p:cNvSpPr/>
            <p:nvPr/>
          </p:nvSpPr>
          <p:spPr>
            <a:xfrm rot="5400000">
              <a:off x="4999636" y="3475285"/>
              <a:ext cx="1232554" cy="408411"/>
            </a:xfrm>
            <a:prstGeom prst="curvedUpArrow">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Arrow: Curved Up 10">
              <a:extLst>
                <a:ext uri="{FF2B5EF4-FFF2-40B4-BE49-F238E27FC236}">
                  <a16:creationId xmlns:a16="http://schemas.microsoft.com/office/drawing/2014/main" id="{459B46A4-FE19-4105-90AE-904B5D6D1612}"/>
                </a:ext>
              </a:extLst>
            </p:cNvPr>
            <p:cNvSpPr/>
            <p:nvPr/>
          </p:nvSpPr>
          <p:spPr>
            <a:xfrm rot="5400000" flipH="1" flipV="1">
              <a:off x="6904788" y="3428427"/>
              <a:ext cx="1232557" cy="408410"/>
            </a:xfrm>
            <a:prstGeom prst="curvedUpArrow">
              <a:avLst/>
            </a:prstGeom>
            <a:solidFill>
              <a:schemeClr val="accent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Flowchart: Predefined Process 11">
              <a:extLst>
                <a:ext uri="{FF2B5EF4-FFF2-40B4-BE49-F238E27FC236}">
                  <a16:creationId xmlns:a16="http://schemas.microsoft.com/office/drawing/2014/main" id="{1795A120-DF90-4C65-9997-ED3EC9F0F8E2}"/>
                </a:ext>
              </a:extLst>
            </p:cNvPr>
            <p:cNvSpPr/>
            <p:nvPr/>
          </p:nvSpPr>
          <p:spPr>
            <a:xfrm>
              <a:off x="5835558" y="3904962"/>
              <a:ext cx="1440957" cy="648750"/>
            </a:xfrm>
            <a:prstGeom prst="flowChartPredefinedProcess">
              <a:avLst/>
            </a:prstGeom>
            <a:solidFill>
              <a:schemeClr val="accent2">
                <a:lumMod val="40000"/>
                <a:lumOff val="60000"/>
              </a:schemeClr>
            </a:solidFill>
            <a:ln w="12700">
              <a:solidFill>
                <a:schemeClr val="tx1"/>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chemeClr val="tx1"/>
                  </a:solidFill>
                </a:rPr>
                <a:t>Continuous integration</a:t>
              </a:r>
            </a:p>
            <a:p>
              <a:pPr algn="ctr"/>
              <a:r>
                <a:rPr lang="en-US" sz="1000">
                  <a:solidFill>
                    <a:schemeClr val="tx1"/>
                  </a:solidFill>
                </a:rPr>
                <a:t>tests</a:t>
              </a:r>
            </a:p>
          </p:txBody>
        </p:sp>
        <p:cxnSp>
          <p:nvCxnSpPr>
            <p:cNvPr id="13" name="Straight Arrow Connector 12">
              <a:extLst>
                <a:ext uri="{FF2B5EF4-FFF2-40B4-BE49-F238E27FC236}">
                  <a16:creationId xmlns:a16="http://schemas.microsoft.com/office/drawing/2014/main" id="{35C60AE9-2A13-4615-AF83-B8416C98BEE2}"/>
                </a:ext>
              </a:extLst>
            </p:cNvPr>
            <p:cNvCxnSpPr>
              <a:cxnSpLocks/>
            </p:cNvCxnSpPr>
            <p:nvPr/>
          </p:nvCxnSpPr>
          <p:spPr>
            <a:xfrm flipV="1">
              <a:off x="6217920" y="1277305"/>
              <a:ext cx="0" cy="857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CA5AD30-4E25-4AE4-A128-6FD4FD758589}"/>
                </a:ext>
              </a:extLst>
            </p:cNvPr>
            <p:cNvCxnSpPr>
              <a:cxnSpLocks/>
            </p:cNvCxnSpPr>
            <p:nvPr/>
          </p:nvCxnSpPr>
          <p:spPr>
            <a:xfrm>
              <a:off x="6817360" y="1277305"/>
              <a:ext cx="1" cy="872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706B20C-39DE-4042-BBB7-0397273B0C37}"/>
                </a:ext>
              </a:extLst>
            </p:cNvPr>
            <p:cNvSpPr txBox="1"/>
            <p:nvPr/>
          </p:nvSpPr>
          <p:spPr bwMode="auto">
            <a:xfrm>
              <a:off x="5835558" y="1422739"/>
              <a:ext cx="839755" cy="248920"/>
            </a:xfrm>
            <a:prstGeom prst="rect">
              <a:avLst/>
            </a:prstGeom>
            <a:solidFill>
              <a:schemeClr val="bg1"/>
            </a:solidFill>
            <a:ln w="9525">
              <a:noFill/>
              <a:miter lim="800000"/>
              <a:headEnd/>
              <a:tailEnd/>
            </a:ln>
          </p:spPr>
          <p:txBody>
            <a:bodyPr vert="horz" wrap="none" lIns="91440" tIns="45720" rIns="91440" bIns="45720" numCol="1" rtlCol="0" anchor="t" anchorCtr="0" compatLnSpc="1">
              <a:prstTxWarp prst="textNoShape">
                <a:avLst/>
              </a:prstTxWarp>
              <a:noAutofit/>
            </a:bodyPr>
            <a:lstStyle/>
            <a:p>
              <a:r>
                <a:rPr lang="en-US" sz="1050">
                  <a:latin typeface="+mn-lt"/>
                </a:rPr>
                <a:t>Contribute</a:t>
              </a:r>
            </a:p>
          </p:txBody>
        </p:sp>
        <p:sp>
          <p:nvSpPr>
            <p:cNvPr id="16" name="TextBox 15">
              <a:extLst>
                <a:ext uri="{FF2B5EF4-FFF2-40B4-BE49-F238E27FC236}">
                  <a16:creationId xmlns:a16="http://schemas.microsoft.com/office/drawing/2014/main" id="{7804A961-A070-4D7C-9147-401683EA3A15}"/>
                </a:ext>
              </a:extLst>
            </p:cNvPr>
            <p:cNvSpPr txBox="1"/>
            <p:nvPr/>
          </p:nvSpPr>
          <p:spPr bwMode="auto">
            <a:xfrm>
              <a:off x="6385983" y="1651232"/>
              <a:ext cx="930878" cy="248920"/>
            </a:xfrm>
            <a:prstGeom prst="rect">
              <a:avLst/>
            </a:prstGeom>
            <a:solidFill>
              <a:schemeClr val="bg1"/>
            </a:solidFill>
            <a:ln w="9525">
              <a:noFill/>
              <a:miter lim="800000"/>
              <a:headEnd/>
              <a:tailEnd/>
            </a:ln>
          </p:spPr>
          <p:txBody>
            <a:bodyPr vert="horz" wrap="none" lIns="91440" tIns="45720" rIns="91440" bIns="45720" numCol="1" rtlCol="0" anchor="t" anchorCtr="0" compatLnSpc="1">
              <a:prstTxWarp prst="textNoShape">
                <a:avLst/>
              </a:prstTxWarp>
              <a:noAutofit/>
            </a:bodyPr>
            <a:lstStyle/>
            <a:p>
              <a:r>
                <a:rPr lang="en-US" sz="1050">
                  <a:latin typeface="+mn-lt"/>
                </a:rPr>
                <a:t>Synchronize</a:t>
              </a:r>
            </a:p>
          </p:txBody>
        </p:sp>
        <p:sp>
          <p:nvSpPr>
            <p:cNvPr id="17" name="Rectangle 16">
              <a:extLst>
                <a:ext uri="{FF2B5EF4-FFF2-40B4-BE49-F238E27FC236}">
                  <a16:creationId xmlns:a16="http://schemas.microsoft.com/office/drawing/2014/main" id="{F74CCAB3-DA96-4F6F-AA55-CB503CE1D5BB}"/>
                </a:ext>
              </a:extLst>
            </p:cNvPr>
            <p:cNvSpPr/>
            <p:nvPr/>
          </p:nvSpPr>
          <p:spPr>
            <a:xfrm>
              <a:off x="5308600" y="1973337"/>
              <a:ext cx="2504439" cy="2696191"/>
            </a:xfrm>
            <a:prstGeom prst="rect">
              <a:avLst/>
            </a:prstGeom>
            <a:noFill/>
            <a:ln w="38100">
              <a:solidFill>
                <a:schemeClr val="bg1">
                  <a:lumMod val="85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Arrow Connector 17">
              <a:extLst>
                <a:ext uri="{FF2B5EF4-FFF2-40B4-BE49-F238E27FC236}">
                  <a16:creationId xmlns:a16="http://schemas.microsoft.com/office/drawing/2014/main" id="{D7078DE2-05CB-4318-9CA7-A8E0B71DFF1E}"/>
                </a:ext>
              </a:extLst>
            </p:cNvPr>
            <p:cNvCxnSpPr>
              <a:cxnSpLocks/>
            </p:cNvCxnSpPr>
            <p:nvPr/>
          </p:nvCxnSpPr>
          <p:spPr>
            <a:xfrm>
              <a:off x="7369671" y="2798197"/>
              <a:ext cx="15975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A7DADE08-7624-495A-AC98-E27E17392C03}"/>
                </a:ext>
              </a:extLst>
            </p:cNvPr>
            <p:cNvSpPr txBox="1"/>
            <p:nvPr/>
          </p:nvSpPr>
          <p:spPr bwMode="auto">
            <a:xfrm>
              <a:off x="7892660" y="2355345"/>
              <a:ext cx="839755" cy="248920"/>
            </a:xfrm>
            <a:prstGeom prst="rect">
              <a:avLst/>
            </a:prstGeom>
            <a:solidFill>
              <a:schemeClr val="bg1"/>
            </a:solidFill>
            <a:ln w="9525">
              <a:noFill/>
              <a:miter lim="800000"/>
              <a:headEnd/>
              <a:tailEnd/>
            </a:ln>
          </p:spPr>
          <p:txBody>
            <a:bodyPr vert="horz" wrap="none" lIns="91440" tIns="45720" rIns="91440" bIns="45720" numCol="1" rtlCol="0" anchor="t" anchorCtr="0" compatLnSpc="1">
              <a:prstTxWarp prst="textNoShape">
                <a:avLst/>
              </a:prstTxWarp>
              <a:noAutofit/>
            </a:bodyPr>
            <a:lstStyle/>
            <a:p>
              <a:r>
                <a:rPr lang="en-US" sz="1050">
                  <a:latin typeface="+mn-lt"/>
                </a:rPr>
                <a:t>Access with </a:t>
              </a:r>
            </a:p>
            <a:p>
              <a:r>
                <a:rPr lang="en-US" sz="1050">
                  <a:latin typeface="+mn-lt"/>
                </a:rPr>
                <a:t>West / Git</a:t>
              </a:r>
            </a:p>
          </p:txBody>
        </p:sp>
        <p:sp>
          <p:nvSpPr>
            <p:cNvPr id="20" name="Rectangle 19">
              <a:extLst>
                <a:ext uri="{FF2B5EF4-FFF2-40B4-BE49-F238E27FC236}">
                  <a16:creationId xmlns:a16="http://schemas.microsoft.com/office/drawing/2014/main" id="{317681A8-B243-44B3-8158-4C46C758A178}"/>
                </a:ext>
              </a:extLst>
            </p:cNvPr>
            <p:cNvSpPr/>
            <p:nvPr/>
          </p:nvSpPr>
          <p:spPr>
            <a:xfrm>
              <a:off x="5598512" y="746430"/>
              <a:ext cx="1930400" cy="426289"/>
            </a:xfrm>
            <a:prstGeom prst="rect">
              <a:avLst/>
            </a:prstGeom>
            <a:solidFill>
              <a:srgbClr val="7030A0">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External project repositories</a:t>
              </a:r>
            </a:p>
          </p:txBody>
        </p:sp>
      </p:grpSp>
      <p:pic>
        <p:nvPicPr>
          <p:cNvPr id="51" name="Picture 50">
            <a:extLst>
              <a:ext uri="{FF2B5EF4-FFF2-40B4-BE49-F238E27FC236}">
                <a16:creationId xmlns:a16="http://schemas.microsoft.com/office/drawing/2014/main" id="{DEEF38BA-6A0E-04B4-1E2B-A350671C4B63}"/>
              </a:ext>
            </a:extLst>
          </p:cNvPr>
          <p:cNvPicPr>
            <a:picLocks noChangeAspect="1"/>
          </p:cNvPicPr>
          <p:nvPr/>
        </p:nvPicPr>
        <p:blipFill>
          <a:blip r:embed="rId3"/>
          <a:stretch>
            <a:fillRect/>
          </a:stretch>
        </p:blipFill>
        <p:spPr>
          <a:xfrm>
            <a:off x="6080736" y="2667386"/>
            <a:ext cx="1369210" cy="1543565"/>
          </a:xfrm>
          <a:prstGeom prst="rect">
            <a:avLst/>
          </a:prstGeom>
        </p:spPr>
      </p:pic>
    </p:spTree>
    <p:extLst>
      <p:ext uri="{BB962C8B-B14F-4D97-AF65-F5344CB8AC3E}">
        <p14:creationId xmlns:p14="http://schemas.microsoft.com/office/powerpoint/2010/main" val="1765563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working on a computer&#10;&#10;Description automatically generated with medium confidence">
            <a:extLst>
              <a:ext uri="{FF2B5EF4-FFF2-40B4-BE49-F238E27FC236}">
                <a16:creationId xmlns:a16="http://schemas.microsoft.com/office/drawing/2014/main" id="{87A27F53-E5B9-D185-C5B2-8163E7B53F4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8BBBD186-B2E8-413A-8269-B11E06F2C019}"/>
              </a:ext>
            </a:extLst>
          </p:cNvPr>
          <p:cNvSpPr>
            <a:spLocks noGrp="1"/>
          </p:cNvSpPr>
          <p:nvPr>
            <p:ph type="body" sz="quarter" idx="11"/>
          </p:nvPr>
        </p:nvSpPr>
        <p:spPr/>
        <p:txBody>
          <a:bodyPr/>
          <a:lstStyle/>
          <a:p>
            <a:r>
              <a:rPr lang="en-US"/>
              <a:t>RTOS</a:t>
            </a:r>
          </a:p>
        </p:txBody>
      </p:sp>
      <p:sp>
        <p:nvSpPr>
          <p:cNvPr id="4" name="Text Placeholder 3">
            <a:extLst>
              <a:ext uri="{FF2B5EF4-FFF2-40B4-BE49-F238E27FC236}">
                <a16:creationId xmlns:a16="http://schemas.microsoft.com/office/drawing/2014/main" id="{9EB554E6-B2E2-47D3-8C6F-5D4C1E056F46}"/>
              </a:ext>
            </a:extLst>
          </p:cNvPr>
          <p:cNvSpPr>
            <a:spLocks noGrp="1"/>
          </p:cNvSpPr>
          <p:nvPr>
            <p:ph type="body" sz="quarter" idx="12"/>
          </p:nvPr>
        </p:nvSpPr>
        <p:spPr/>
        <p:txBody>
          <a:bodyPr/>
          <a:lstStyle/>
          <a:p>
            <a:r>
              <a:rPr lang="en-US"/>
              <a:t>Introduction</a:t>
            </a:r>
          </a:p>
        </p:txBody>
      </p:sp>
    </p:spTree>
    <p:extLst>
      <p:ext uri="{BB962C8B-B14F-4D97-AF65-F5344CB8AC3E}">
        <p14:creationId xmlns:p14="http://schemas.microsoft.com/office/powerpoint/2010/main" val="81883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94116B-AAB1-4334-A81F-4C38C6296562}"/>
              </a:ext>
            </a:extLst>
          </p:cNvPr>
          <p:cNvSpPr>
            <a:spLocks noGrp="1"/>
          </p:cNvSpPr>
          <p:nvPr>
            <p:ph sz="quarter" idx="12"/>
          </p:nvPr>
        </p:nvSpPr>
        <p:spPr/>
        <p:txBody>
          <a:bodyPr/>
          <a:lstStyle/>
          <a:p>
            <a:r>
              <a:rPr lang="en-US"/>
              <a:t>Real Time Operating System</a:t>
            </a:r>
          </a:p>
          <a:p>
            <a:pPr lvl="1"/>
            <a:r>
              <a:rPr lang="en-US"/>
              <a:t>Goal is to ensure predictable/deterministic execution pattern</a:t>
            </a:r>
          </a:p>
          <a:p>
            <a:pPr lvl="1"/>
            <a:r>
              <a:rPr lang="en-US"/>
              <a:t>Embedded systems often have strict timing requirements</a:t>
            </a:r>
          </a:p>
          <a:p>
            <a:pPr lvl="1"/>
            <a:r>
              <a:rPr lang="en-US"/>
              <a:t>Scheduler decides which task to execute at which time</a:t>
            </a:r>
          </a:p>
          <a:p>
            <a:pPr lvl="1"/>
            <a:r>
              <a:rPr lang="en-US"/>
              <a:t>Achievable by setting a priority for each execution thread</a:t>
            </a:r>
          </a:p>
          <a:p>
            <a:endParaRPr lang="en-US"/>
          </a:p>
          <a:p>
            <a:pPr lvl="1"/>
            <a:endParaRPr lang="en-US"/>
          </a:p>
          <a:p>
            <a:endParaRPr lang="en-US"/>
          </a:p>
        </p:txBody>
      </p:sp>
      <p:sp>
        <p:nvSpPr>
          <p:cNvPr id="3" name="Content Placeholder 2">
            <a:extLst>
              <a:ext uri="{FF2B5EF4-FFF2-40B4-BE49-F238E27FC236}">
                <a16:creationId xmlns:a16="http://schemas.microsoft.com/office/drawing/2014/main" id="{16B3BE1A-14E5-43FA-93E7-22F561C9AEE0}"/>
              </a:ext>
            </a:extLst>
          </p:cNvPr>
          <p:cNvSpPr>
            <a:spLocks noGrp="1"/>
          </p:cNvSpPr>
          <p:nvPr>
            <p:ph sz="quarter" idx="13"/>
          </p:nvPr>
        </p:nvSpPr>
        <p:spPr/>
        <p:txBody>
          <a:bodyPr/>
          <a:lstStyle/>
          <a:p>
            <a:endParaRPr lang="en-US"/>
          </a:p>
        </p:txBody>
      </p:sp>
      <p:sp>
        <p:nvSpPr>
          <p:cNvPr id="4" name="Title 3">
            <a:extLst>
              <a:ext uri="{FF2B5EF4-FFF2-40B4-BE49-F238E27FC236}">
                <a16:creationId xmlns:a16="http://schemas.microsoft.com/office/drawing/2014/main" id="{8AF5FB9D-AC50-4561-85C9-DE2FFA97D765}"/>
              </a:ext>
            </a:extLst>
          </p:cNvPr>
          <p:cNvSpPr>
            <a:spLocks noGrp="1"/>
          </p:cNvSpPr>
          <p:nvPr>
            <p:ph type="title"/>
          </p:nvPr>
        </p:nvSpPr>
        <p:spPr/>
        <p:txBody>
          <a:bodyPr/>
          <a:lstStyle/>
          <a:p>
            <a:r>
              <a:rPr lang="en-US"/>
              <a:t>What is an RTOS?</a:t>
            </a:r>
          </a:p>
        </p:txBody>
      </p:sp>
      <p:grpSp>
        <p:nvGrpSpPr>
          <p:cNvPr id="6" name="Group 5">
            <a:extLst>
              <a:ext uri="{FF2B5EF4-FFF2-40B4-BE49-F238E27FC236}">
                <a16:creationId xmlns:a16="http://schemas.microsoft.com/office/drawing/2014/main" id="{B9460B68-1B81-478E-BA4A-361CB2F41743}"/>
              </a:ext>
            </a:extLst>
          </p:cNvPr>
          <p:cNvGrpSpPr/>
          <p:nvPr/>
        </p:nvGrpSpPr>
        <p:grpSpPr>
          <a:xfrm>
            <a:off x="4696310" y="449635"/>
            <a:ext cx="4066540" cy="4577751"/>
            <a:chOff x="4696310" y="455264"/>
            <a:chExt cx="4066540" cy="4577751"/>
          </a:xfrm>
        </p:grpSpPr>
        <p:sp>
          <p:nvSpPr>
            <p:cNvPr id="7" name="Rectangle 6">
              <a:extLst>
                <a:ext uri="{FF2B5EF4-FFF2-40B4-BE49-F238E27FC236}">
                  <a16:creationId xmlns:a16="http://schemas.microsoft.com/office/drawing/2014/main" id="{C8298108-5356-4682-89EE-127469CB8676}"/>
                </a:ext>
              </a:extLst>
            </p:cNvPr>
            <p:cNvSpPr/>
            <p:nvPr/>
          </p:nvSpPr>
          <p:spPr>
            <a:xfrm>
              <a:off x="6752510" y="536601"/>
              <a:ext cx="1925320" cy="804027"/>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Applications</a:t>
              </a:r>
            </a:p>
          </p:txBody>
        </p:sp>
        <p:sp>
          <p:nvSpPr>
            <p:cNvPr id="8" name="Rectangle 7">
              <a:extLst>
                <a:ext uri="{FF2B5EF4-FFF2-40B4-BE49-F238E27FC236}">
                  <a16:creationId xmlns:a16="http://schemas.microsoft.com/office/drawing/2014/main" id="{CC98470B-D3E5-4705-A82C-E4B59BFA31DE}"/>
                </a:ext>
              </a:extLst>
            </p:cNvPr>
            <p:cNvSpPr/>
            <p:nvPr/>
          </p:nvSpPr>
          <p:spPr>
            <a:xfrm>
              <a:off x="6752122" y="4158622"/>
              <a:ext cx="933450" cy="380534"/>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nRFx Drivers</a:t>
              </a:r>
            </a:p>
          </p:txBody>
        </p:sp>
        <p:sp>
          <p:nvSpPr>
            <p:cNvPr id="9" name="Rectangle 8">
              <a:extLst>
                <a:ext uri="{FF2B5EF4-FFF2-40B4-BE49-F238E27FC236}">
                  <a16:creationId xmlns:a16="http://schemas.microsoft.com/office/drawing/2014/main" id="{A1AE119A-EEE5-4C70-B4D0-8A3EFA877700}"/>
                </a:ext>
              </a:extLst>
            </p:cNvPr>
            <p:cNvSpPr/>
            <p:nvPr/>
          </p:nvSpPr>
          <p:spPr>
            <a:xfrm>
              <a:off x="4758222" y="4794442"/>
              <a:ext cx="3919608" cy="182219"/>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PHY interfaces</a:t>
              </a:r>
            </a:p>
          </p:txBody>
        </p:sp>
        <p:sp>
          <p:nvSpPr>
            <p:cNvPr id="10" name="Rectangle 9">
              <a:extLst>
                <a:ext uri="{FF2B5EF4-FFF2-40B4-BE49-F238E27FC236}">
                  <a16:creationId xmlns:a16="http://schemas.microsoft.com/office/drawing/2014/main" id="{4AA131AB-3148-4D0D-9502-DA584F259347}"/>
                </a:ext>
              </a:extLst>
            </p:cNvPr>
            <p:cNvSpPr/>
            <p:nvPr/>
          </p:nvSpPr>
          <p:spPr>
            <a:xfrm>
              <a:off x="6757203" y="3883217"/>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Multiprotocol / coex</a:t>
              </a:r>
            </a:p>
          </p:txBody>
        </p:sp>
        <p:sp>
          <p:nvSpPr>
            <p:cNvPr id="11" name="Rectangle 10">
              <a:extLst>
                <a:ext uri="{FF2B5EF4-FFF2-40B4-BE49-F238E27FC236}">
                  <a16:creationId xmlns:a16="http://schemas.microsoft.com/office/drawing/2014/main" id="{1F5D92BA-7679-4C08-81E2-8DEA6221A19A}"/>
                </a:ext>
              </a:extLst>
            </p:cNvPr>
            <p:cNvSpPr/>
            <p:nvPr/>
          </p:nvSpPr>
          <p:spPr>
            <a:xfrm>
              <a:off x="6757203" y="3613977"/>
              <a:ext cx="94488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802.15.4</a:t>
              </a:r>
            </a:p>
          </p:txBody>
        </p:sp>
        <p:sp>
          <p:nvSpPr>
            <p:cNvPr id="12" name="Rectangle 11">
              <a:extLst>
                <a:ext uri="{FF2B5EF4-FFF2-40B4-BE49-F238E27FC236}">
                  <a16:creationId xmlns:a16="http://schemas.microsoft.com/office/drawing/2014/main" id="{D1467B99-8E73-4C11-93D4-025F0F13EA8D}"/>
                </a:ext>
              </a:extLst>
            </p:cNvPr>
            <p:cNvSpPr/>
            <p:nvPr/>
          </p:nvSpPr>
          <p:spPr>
            <a:xfrm>
              <a:off x="7742723" y="3613977"/>
              <a:ext cx="94488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a:latin typeface="Gotham Book" pitchFamily="2" charset="0"/>
                  <a:cs typeface="Gotham Book" pitchFamily="2" charset="0"/>
                </a:rPr>
                <a:t>Bluetooth LE Controller</a:t>
              </a:r>
            </a:p>
          </p:txBody>
        </p:sp>
        <p:sp>
          <p:nvSpPr>
            <p:cNvPr id="13" name="Rectangle 12">
              <a:extLst>
                <a:ext uri="{FF2B5EF4-FFF2-40B4-BE49-F238E27FC236}">
                  <a16:creationId xmlns:a16="http://schemas.microsoft.com/office/drawing/2014/main" id="{5E898A95-E8F0-4AE3-8EB1-53102DBE2B55}"/>
                </a:ext>
              </a:extLst>
            </p:cNvPr>
            <p:cNvSpPr/>
            <p:nvPr/>
          </p:nvSpPr>
          <p:spPr>
            <a:xfrm>
              <a:off x="7732950" y="4163396"/>
              <a:ext cx="944880" cy="37576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LTE Lx</a:t>
              </a:r>
            </a:p>
          </p:txBody>
        </p:sp>
        <p:sp>
          <p:nvSpPr>
            <p:cNvPr id="14" name="Rectangle 13">
              <a:extLst>
                <a:ext uri="{FF2B5EF4-FFF2-40B4-BE49-F238E27FC236}">
                  <a16:creationId xmlns:a16="http://schemas.microsoft.com/office/drawing/2014/main" id="{353A7013-4DE4-45FB-86EF-171B42D869A2}"/>
                </a:ext>
              </a:extLst>
            </p:cNvPr>
            <p:cNvSpPr/>
            <p:nvPr/>
          </p:nvSpPr>
          <p:spPr>
            <a:xfrm>
              <a:off x="7732950" y="1386092"/>
              <a:ext cx="944880" cy="52330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Zigbee</a:t>
              </a:r>
            </a:p>
          </p:txBody>
        </p:sp>
        <p:sp>
          <p:nvSpPr>
            <p:cNvPr id="15" name="Rectangle 14">
              <a:extLst>
                <a:ext uri="{FF2B5EF4-FFF2-40B4-BE49-F238E27FC236}">
                  <a16:creationId xmlns:a16="http://schemas.microsoft.com/office/drawing/2014/main" id="{46DE095B-7FB2-4B1B-9FDF-F1FBFEAFE1B5}"/>
                </a:ext>
              </a:extLst>
            </p:cNvPr>
            <p:cNvSpPr/>
            <p:nvPr/>
          </p:nvSpPr>
          <p:spPr>
            <a:xfrm>
              <a:off x="6752510" y="1386092"/>
              <a:ext cx="944880" cy="52330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latin typeface="Gotham Book" pitchFamily="2" charset="0"/>
                  <a:cs typeface="Gotham Book" pitchFamily="2" charset="0"/>
                </a:rPr>
                <a:t>Thread</a:t>
              </a:r>
            </a:p>
          </p:txBody>
        </p:sp>
        <p:sp>
          <p:nvSpPr>
            <p:cNvPr id="16" name="Rectangle 15">
              <a:extLst>
                <a:ext uri="{FF2B5EF4-FFF2-40B4-BE49-F238E27FC236}">
                  <a16:creationId xmlns:a16="http://schemas.microsoft.com/office/drawing/2014/main" id="{0CA81B72-E140-4440-AD41-F7F794BAA552}"/>
                </a:ext>
              </a:extLst>
            </p:cNvPr>
            <p:cNvSpPr/>
            <p:nvPr/>
          </p:nvSpPr>
          <p:spPr>
            <a:xfrm>
              <a:off x="4778930" y="1113488"/>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DFU</a:t>
              </a:r>
            </a:p>
          </p:txBody>
        </p:sp>
        <p:sp>
          <p:nvSpPr>
            <p:cNvPr id="17" name="Rectangle 16">
              <a:extLst>
                <a:ext uri="{FF2B5EF4-FFF2-40B4-BE49-F238E27FC236}">
                  <a16:creationId xmlns:a16="http://schemas.microsoft.com/office/drawing/2014/main" id="{56FC37ED-6491-417F-964F-C96AAC4EB392}"/>
                </a:ext>
              </a:extLst>
            </p:cNvPr>
            <p:cNvSpPr/>
            <p:nvPr/>
          </p:nvSpPr>
          <p:spPr>
            <a:xfrm>
              <a:off x="4773850" y="1381268"/>
              <a:ext cx="1930400" cy="52654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Secure Partition Manager</a:t>
              </a:r>
            </a:p>
          </p:txBody>
        </p:sp>
        <p:sp>
          <p:nvSpPr>
            <p:cNvPr id="18" name="Rectangle 17">
              <a:extLst>
                <a:ext uri="{FF2B5EF4-FFF2-40B4-BE49-F238E27FC236}">
                  <a16:creationId xmlns:a16="http://schemas.microsoft.com/office/drawing/2014/main" id="{C0724B50-99E2-416A-BBBF-1FC87D701B10}"/>
                </a:ext>
              </a:extLst>
            </p:cNvPr>
            <p:cNvSpPr/>
            <p:nvPr/>
          </p:nvSpPr>
          <p:spPr>
            <a:xfrm>
              <a:off x="4778930" y="536601"/>
              <a:ext cx="1925320" cy="53340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Samples &amp; Demos</a:t>
              </a:r>
            </a:p>
          </p:txBody>
        </p:sp>
        <p:sp>
          <p:nvSpPr>
            <p:cNvPr id="19" name="Rectangle 18">
              <a:extLst>
                <a:ext uri="{FF2B5EF4-FFF2-40B4-BE49-F238E27FC236}">
                  <a16:creationId xmlns:a16="http://schemas.microsoft.com/office/drawing/2014/main" id="{1372BBB2-F820-448F-8019-032C7EC7C167}"/>
                </a:ext>
              </a:extLst>
            </p:cNvPr>
            <p:cNvSpPr/>
            <p:nvPr/>
          </p:nvSpPr>
          <p:spPr>
            <a:xfrm>
              <a:off x="4760861" y="4590608"/>
              <a:ext cx="3917315" cy="17601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Board &amp; Device config</a:t>
              </a:r>
            </a:p>
          </p:txBody>
        </p:sp>
        <p:sp>
          <p:nvSpPr>
            <p:cNvPr id="20" name="Rectangle 19">
              <a:extLst>
                <a:ext uri="{FF2B5EF4-FFF2-40B4-BE49-F238E27FC236}">
                  <a16:creationId xmlns:a16="http://schemas.microsoft.com/office/drawing/2014/main" id="{B5F8CFFA-BD29-462B-B1C2-54798264A3EB}"/>
                </a:ext>
              </a:extLst>
            </p:cNvPr>
            <p:cNvSpPr/>
            <p:nvPr/>
          </p:nvSpPr>
          <p:spPr>
            <a:xfrm>
              <a:off x="4696310" y="455264"/>
              <a:ext cx="4066540" cy="4577751"/>
            </a:xfrm>
            <a:prstGeom prst="rect">
              <a:avLst/>
            </a:prstGeom>
            <a:noFill/>
            <a:ln w="38100">
              <a:solidFill>
                <a:schemeClr val="bg1">
                  <a:lumMod val="85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otham Book" pitchFamily="2" charset="0"/>
                <a:cs typeface="Gotham Book" pitchFamily="2" charset="0"/>
              </a:endParaRPr>
            </a:p>
          </p:txBody>
        </p:sp>
        <p:sp>
          <p:nvSpPr>
            <p:cNvPr id="21" name="Rectangle 20">
              <a:extLst>
                <a:ext uri="{FF2B5EF4-FFF2-40B4-BE49-F238E27FC236}">
                  <a16:creationId xmlns:a16="http://schemas.microsoft.com/office/drawing/2014/main" id="{260A3ED7-C99D-47C3-9FB4-2A34FA1C1908}"/>
                </a:ext>
              </a:extLst>
            </p:cNvPr>
            <p:cNvSpPr/>
            <p:nvPr/>
          </p:nvSpPr>
          <p:spPr>
            <a:xfrm>
              <a:off x="4763620" y="2793582"/>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Driver APIs</a:t>
              </a:r>
            </a:p>
          </p:txBody>
        </p:sp>
        <p:sp>
          <p:nvSpPr>
            <p:cNvPr id="22" name="Rectangle 21">
              <a:extLst>
                <a:ext uri="{FF2B5EF4-FFF2-40B4-BE49-F238E27FC236}">
                  <a16:creationId xmlns:a16="http://schemas.microsoft.com/office/drawing/2014/main" id="{00D212E1-5CAC-43D9-9CB0-04334B41D554}"/>
                </a:ext>
              </a:extLst>
            </p:cNvPr>
            <p:cNvSpPr/>
            <p:nvPr/>
          </p:nvSpPr>
          <p:spPr>
            <a:xfrm>
              <a:off x="6750535" y="3331963"/>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Bluetooth LE Host</a:t>
              </a:r>
            </a:p>
          </p:txBody>
        </p:sp>
        <p:sp>
          <p:nvSpPr>
            <p:cNvPr id="23" name="Rectangle 22">
              <a:extLst>
                <a:ext uri="{FF2B5EF4-FFF2-40B4-BE49-F238E27FC236}">
                  <a16:creationId xmlns:a16="http://schemas.microsoft.com/office/drawing/2014/main" id="{8E3C8629-AF1C-48C0-9AD6-EA8BEA8DE7C5}"/>
                </a:ext>
              </a:extLst>
            </p:cNvPr>
            <p:cNvSpPr/>
            <p:nvPr/>
          </p:nvSpPr>
          <p:spPr>
            <a:xfrm>
              <a:off x="7731611" y="1957833"/>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MQTT</a:t>
              </a:r>
            </a:p>
          </p:txBody>
        </p:sp>
        <p:sp>
          <p:nvSpPr>
            <p:cNvPr id="24" name="Rectangle 23">
              <a:extLst>
                <a:ext uri="{FF2B5EF4-FFF2-40B4-BE49-F238E27FC236}">
                  <a16:creationId xmlns:a16="http://schemas.microsoft.com/office/drawing/2014/main" id="{6DBE10D5-CA29-4577-B0FE-35C80FA569FC}"/>
                </a:ext>
              </a:extLst>
            </p:cNvPr>
            <p:cNvSpPr/>
            <p:nvPr/>
          </p:nvSpPr>
          <p:spPr>
            <a:xfrm>
              <a:off x="6750535" y="1957833"/>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COAP</a:t>
              </a:r>
            </a:p>
          </p:txBody>
        </p:sp>
        <p:sp>
          <p:nvSpPr>
            <p:cNvPr id="25" name="Rectangle 24">
              <a:extLst>
                <a:ext uri="{FF2B5EF4-FFF2-40B4-BE49-F238E27FC236}">
                  <a16:creationId xmlns:a16="http://schemas.microsoft.com/office/drawing/2014/main" id="{856F7E88-DF12-491F-A1C6-F737E98634C8}"/>
                </a:ext>
              </a:extLst>
            </p:cNvPr>
            <p:cNvSpPr/>
            <p:nvPr/>
          </p:nvSpPr>
          <p:spPr>
            <a:xfrm>
              <a:off x="6750535" y="2515207"/>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UDP</a:t>
              </a:r>
            </a:p>
          </p:txBody>
        </p:sp>
        <p:sp>
          <p:nvSpPr>
            <p:cNvPr id="26" name="Rectangle 25">
              <a:extLst>
                <a:ext uri="{FF2B5EF4-FFF2-40B4-BE49-F238E27FC236}">
                  <a16:creationId xmlns:a16="http://schemas.microsoft.com/office/drawing/2014/main" id="{69017DE3-D072-4434-8D62-A87D7D71BC29}"/>
                </a:ext>
              </a:extLst>
            </p:cNvPr>
            <p:cNvSpPr/>
            <p:nvPr/>
          </p:nvSpPr>
          <p:spPr>
            <a:xfrm>
              <a:off x="7731611" y="2515779"/>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TCP</a:t>
              </a:r>
            </a:p>
          </p:txBody>
        </p:sp>
        <p:sp>
          <p:nvSpPr>
            <p:cNvPr id="27" name="Rectangle 26">
              <a:extLst>
                <a:ext uri="{FF2B5EF4-FFF2-40B4-BE49-F238E27FC236}">
                  <a16:creationId xmlns:a16="http://schemas.microsoft.com/office/drawing/2014/main" id="{1657BDA7-1695-4B27-B3A6-D23278AD039A}"/>
                </a:ext>
              </a:extLst>
            </p:cNvPr>
            <p:cNvSpPr/>
            <p:nvPr/>
          </p:nvSpPr>
          <p:spPr>
            <a:xfrm>
              <a:off x="6750534" y="2238799"/>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TLS/DTLS</a:t>
              </a:r>
            </a:p>
          </p:txBody>
        </p:sp>
        <p:sp>
          <p:nvSpPr>
            <p:cNvPr id="28" name="Rectangle 27">
              <a:extLst>
                <a:ext uri="{FF2B5EF4-FFF2-40B4-BE49-F238E27FC236}">
                  <a16:creationId xmlns:a16="http://schemas.microsoft.com/office/drawing/2014/main" id="{F77EAC7A-3119-4D8C-9F0B-4D33B56A7864}"/>
                </a:ext>
              </a:extLst>
            </p:cNvPr>
            <p:cNvSpPr/>
            <p:nvPr/>
          </p:nvSpPr>
          <p:spPr>
            <a:xfrm>
              <a:off x="4758222" y="3636255"/>
              <a:ext cx="1930400" cy="522368"/>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Zephyr RTOS kernel</a:t>
              </a:r>
            </a:p>
          </p:txBody>
        </p:sp>
        <p:sp>
          <p:nvSpPr>
            <p:cNvPr id="29" name="Rectangle 28">
              <a:extLst>
                <a:ext uri="{FF2B5EF4-FFF2-40B4-BE49-F238E27FC236}">
                  <a16:creationId xmlns:a16="http://schemas.microsoft.com/office/drawing/2014/main" id="{C9E84FC2-FC02-46E0-92EC-1BD06F1C3C70}"/>
                </a:ext>
              </a:extLst>
            </p:cNvPr>
            <p:cNvSpPr/>
            <p:nvPr/>
          </p:nvSpPr>
          <p:spPr>
            <a:xfrm>
              <a:off x="4763620" y="3070062"/>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File systems</a:t>
              </a:r>
            </a:p>
          </p:txBody>
        </p:sp>
        <p:sp>
          <p:nvSpPr>
            <p:cNvPr id="30" name="Rectangle 29">
              <a:extLst>
                <a:ext uri="{FF2B5EF4-FFF2-40B4-BE49-F238E27FC236}">
                  <a16:creationId xmlns:a16="http://schemas.microsoft.com/office/drawing/2014/main" id="{62EF83BD-901C-4BB5-A0B4-A6421C487383}"/>
                </a:ext>
              </a:extLst>
            </p:cNvPr>
            <p:cNvSpPr/>
            <p:nvPr/>
          </p:nvSpPr>
          <p:spPr>
            <a:xfrm>
              <a:off x="4773850" y="3341773"/>
              <a:ext cx="1930400" cy="22387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Power Management</a:t>
              </a:r>
            </a:p>
          </p:txBody>
        </p:sp>
        <p:sp>
          <p:nvSpPr>
            <p:cNvPr id="31" name="Rectangle 30">
              <a:extLst>
                <a:ext uri="{FF2B5EF4-FFF2-40B4-BE49-F238E27FC236}">
                  <a16:creationId xmlns:a16="http://schemas.microsoft.com/office/drawing/2014/main" id="{BC7EABCA-D5C0-4F14-9EEB-458359AAA4F2}"/>
                </a:ext>
              </a:extLst>
            </p:cNvPr>
            <p:cNvSpPr/>
            <p:nvPr/>
          </p:nvSpPr>
          <p:spPr>
            <a:xfrm>
              <a:off x="4764891" y="2516502"/>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MCU Bootloader</a:t>
              </a:r>
            </a:p>
          </p:txBody>
        </p:sp>
        <p:sp>
          <p:nvSpPr>
            <p:cNvPr id="32" name="Rectangle 31">
              <a:extLst>
                <a:ext uri="{FF2B5EF4-FFF2-40B4-BE49-F238E27FC236}">
                  <a16:creationId xmlns:a16="http://schemas.microsoft.com/office/drawing/2014/main" id="{C2696EC4-1238-44EC-A430-9EFD8CCB420D}"/>
                </a:ext>
              </a:extLst>
            </p:cNvPr>
            <p:cNvSpPr/>
            <p:nvPr/>
          </p:nvSpPr>
          <p:spPr>
            <a:xfrm>
              <a:off x="6750535" y="2784611"/>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IPv4</a:t>
              </a:r>
            </a:p>
          </p:txBody>
        </p:sp>
        <p:sp>
          <p:nvSpPr>
            <p:cNvPr id="33" name="Rectangle 32">
              <a:extLst>
                <a:ext uri="{FF2B5EF4-FFF2-40B4-BE49-F238E27FC236}">
                  <a16:creationId xmlns:a16="http://schemas.microsoft.com/office/drawing/2014/main" id="{263A5AD5-A239-4E40-ACCA-78A14FE80A19}"/>
                </a:ext>
              </a:extLst>
            </p:cNvPr>
            <p:cNvSpPr/>
            <p:nvPr/>
          </p:nvSpPr>
          <p:spPr>
            <a:xfrm>
              <a:off x="7731611" y="2785183"/>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IPv6</a:t>
              </a:r>
            </a:p>
          </p:txBody>
        </p:sp>
        <p:sp>
          <p:nvSpPr>
            <p:cNvPr id="34" name="Rectangle 33">
              <a:extLst>
                <a:ext uri="{FF2B5EF4-FFF2-40B4-BE49-F238E27FC236}">
                  <a16:creationId xmlns:a16="http://schemas.microsoft.com/office/drawing/2014/main" id="{6F455F1B-0F19-46CB-BB99-C23980CBCC60}"/>
                </a:ext>
              </a:extLst>
            </p:cNvPr>
            <p:cNvSpPr/>
            <p:nvPr/>
          </p:nvSpPr>
          <p:spPr>
            <a:xfrm>
              <a:off x="6750534" y="3059773"/>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Bluetooth mesh</a:t>
              </a:r>
            </a:p>
          </p:txBody>
        </p:sp>
        <p:sp>
          <p:nvSpPr>
            <p:cNvPr id="35" name="Rectangle 34">
              <a:extLst>
                <a:ext uri="{FF2B5EF4-FFF2-40B4-BE49-F238E27FC236}">
                  <a16:creationId xmlns:a16="http://schemas.microsoft.com/office/drawing/2014/main" id="{851F5CA7-2301-45A9-840B-9619AC1CAE23}"/>
                </a:ext>
              </a:extLst>
            </p:cNvPr>
            <p:cNvSpPr/>
            <p:nvPr/>
          </p:nvSpPr>
          <p:spPr>
            <a:xfrm>
              <a:off x="4773850" y="2245339"/>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Crypto APIs</a:t>
              </a:r>
            </a:p>
          </p:txBody>
        </p:sp>
        <p:sp>
          <p:nvSpPr>
            <p:cNvPr id="36" name="Rectangle 35">
              <a:extLst>
                <a:ext uri="{FF2B5EF4-FFF2-40B4-BE49-F238E27FC236}">
                  <a16:creationId xmlns:a16="http://schemas.microsoft.com/office/drawing/2014/main" id="{99573C94-04C9-4DC3-8B86-16228B0A125A}"/>
                </a:ext>
              </a:extLst>
            </p:cNvPr>
            <p:cNvSpPr/>
            <p:nvPr/>
          </p:nvSpPr>
          <p:spPr>
            <a:xfrm>
              <a:off x="4773850" y="4299537"/>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*.dtsi</a:t>
              </a:r>
            </a:p>
          </p:txBody>
        </p:sp>
        <p:sp>
          <p:nvSpPr>
            <p:cNvPr id="37" name="Rectangle 36">
              <a:extLst>
                <a:ext uri="{FF2B5EF4-FFF2-40B4-BE49-F238E27FC236}">
                  <a16:creationId xmlns:a16="http://schemas.microsoft.com/office/drawing/2014/main" id="{EDFA7D60-70A6-490B-B9D9-469E93F3ADED}"/>
                </a:ext>
              </a:extLst>
            </p:cNvPr>
            <p:cNvSpPr/>
            <p:nvPr/>
          </p:nvSpPr>
          <p:spPr>
            <a:xfrm>
              <a:off x="4764891" y="1957450"/>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west.yml</a:t>
              </a:r>
            </a:p>
          </p:txBody>
        </p:sp>
      </p:grpSp>
      <p:sp>
        <p:nvSpPr>
          <p:cNvPr id="5" name="Rectangle 2">
            <a:extLst>
              <a:ext uri="{FF2B5EF4-FFF2-40B4-BE49-F238E27FC236}">
                <a16:creationId xmlns:a16="http://schemas.microsoft.com/office/drawing/2014/main" id="{4CD629FA-A619-ABD9-4A0A-DBB24DD271C8}"/>
              </a:ext>
            </a:extLst>
          </p:cNvPr>
          <p:cNvSpPr/>
          <p:nvPr/>
        </p:nvSpPr>
        <p:spPr>
          <a:xfrm>
            <a:off x="4728780" y="522087"/>
            <a:ext cx="3958823" cy="4496414"/>
          </a:xfrm>
          <a:custGeom>
            <a:avLst/>
            <a:gdLst>
              <a:gd name="connsiteX0" fmla="*/ 0 w 3929381"/>
              <a:gd name="connsiteY0" fmla="*/ 0 h 4496414"/>
              <a:gd name="connsiteX1" fmla="*/ 3929381 w 3929381"/>
              <a:gd name="connsiteY1" fmla="*/ 0 h 4496414"/>
              <a:gd name="connsiteX2" fmla="*/ 3929381 w 3929381"/>
              <a:gd name="connsiteY2" fmla="*/ 4496414 h 4496414"/>
              <a:gd name="connsiteX3" fmla="*/ 0 w 3929381"/>
              <a:gd name="connsiteY3" fmla="*/ 4496414 h 4496414"/>
              <a:gd name="connsiteX4" fmla="*/ 0 w 3929381"/>
              <a:gd name="connsiteY4" fmla="*/ 0 h 4496414"/>
              <a:gd name="connsiteX0" fmla="*/ 0 w 3929381"/>
              <a:gd name="connsiteY0" fmla="*/ 0 h 4496414"/>
              <a:gd name="connsiteX1" fmla="*/ 3929381 w 3929381"/>
              <a:gd name="connsiteY1" fmla="*/ 0 h 4496414"/>
              <a:gd name="connsiteX2" fmla="*/ 3929381 w 3929381"/>
              <a:gd name="connsiteY2" fmla="*/ 4496414 h 4496414"/>
              <a:gd name="connsiteX3" fmla="*/ 0 w 3929381"/>
              <a:gd name="connsiteY3" fmla="*/ 4496414 h 4496414"/>
              <a:gd name="connsiteX4" fmla="*/ 2005435 w 3929381"/>
              <a:gd name="connsiteY4" fmla="*/ 3084713 h 4496414"/>
              <a:gd name="connsiteX5" fmla="*/ 0 w 3929381"/>
              <a:gd name="connsiteY5" fmla="*/ 0 h 4496414"/>
              <a:gd name="connsiteX0" fmla="*/ 0 w 3929381"/>
              <a:gd name="connsiteY0" fmla="*/ 0 h 4496414"/>
              <a:gd name="connsiteX1" fmla="*/ 3929381 w 3929381"/>
              <a:gd name="connsiteY1" fmla="*/ 0 h 4496414"/>
              <a:gd name="connsiteX2" fmla="*/ 3929381 w 3929381"/>
              <a:gd name="connsiteY2" fmla="*/ 4496414 h 4496414"/>
              <a:gd name="connsiteX3" fmla="*/ 0 w 3929381"/>
              <a:gd name="connsiteY3" fmla="*/ 4496414 h 4496414"/>
              <a:gd name="connsiteX4" fmla="*/ 2005435 w 3929381"/>
              <a:gd name="connsiteY4" fmla="*/ 3084713 h 4496414"/>
              <a:gd name="connsiteX5" fmla="*/ 0 w 3929381"/>
              <a:gd name="connsiteY5" fmla="*/ 0 h 4496414"/>
              <a:gd name="connsiteX0" fmla="*/ 327064 w 4256445"/>
              <a:gd name="connsiteY0" fmla="*/ 0 h 4496414"/>
              <a:gd name="connsiteX1" fmla="*/ 4256445 w 4256445"/>
              <a:gd name="connsiteY1" fmla="*/ 0 h 4496414"/>
              <a:gd name="connsiteX2" fmla="*/ 4256445 w 4256445"/>
              <a:gd name="connsiteY2" fmla="*/ 4496414 h 4496414"/>
              <a:gd name="connsiteX3" fmla="*/ 327064 w 4256445"/>
              <a:gd name="connsiteY3" fmla="*/ 4496414 h 4496414"/>
              <a:gd name="connsiteX4" fmla="*/ 307756 w 4256445"/>
              <a:gd name="connsiteY4" fmla="*/ 3701570 h 4496414"/>
              <a:gd name="connsiteX5" fmla="*/ 2332499 w 4256445"/>
              <a:gd name="connsiteY5" fmla="*/ 3084713 h 4496414"/>
              <a:gd name="connsiteX6" fmla="*/ 327064 w 4256445"/>
              <a:gd name="connsiteY6" fmla="*/ 0 h 4496414"/>
              <a:gd name="connsiteX0" fmla="*/ 228844 w 4158225"/>
              <a:gd name="connsiteY0" fmla="*/ 0 h 4496414"/>
              <a:gd name="connsiteX1" fmla="*/ 4158225 w 4158225"/>
              <a:gd name="connsiteY1" fmla="*/ 0 h 4496414"/>
              <a:gd name="connsiteX2" fmla="*/ 4158225 w 4158225"/>
              <a:gd name="connsiteY2" fmla="*/ 4496414 h 4496414"/>
              <a:gd name="connsiteX3" fmla="*/ 228844 w 4158225"/>
              <a:gd name="connsiteY3" fmla="*/ 4496414 h 4496414"/>
              <a:gd name="connsiteX4" fmla="*/ 209536 w 4158225"/>
              <a:gd name="connsiteY4" fmla="*/ 3701570 h 4496414"/>
              <a:gd name="connsiteX5" fmla="*/ 2234279 w 4158225"/>
              <a:gd name="connsiteY5" fmla="*/ 3084713 h 4496414"/>
              <a:gd name="connsiteX6" fmla="*/ 228844 w 4158225"/>
              <a:gd name="connsiteY6"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2034877 w 3958823"/>
              <a:gd name="connsiteY5" fmla="*/ 3084713 h 4496414"/>
              <a:gd name="connsiteX6" fmla="*/ 29442 w 3958823"/>
              <a:gd name="connsiteY6"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98591 w 3958823"/>
              <a:gd name="connsiteY5" fmla="*/ 3070199 h 4496414"/>
              <a:gd name="connsiteX6" fmla="*/ 29442 w 3958823"/>
              <a:gd name="connsiteY6" fmla="*/ 0 h 4496414"/>
              <a:gd name="connsiteX0" fmla="*/ 319869 w 4249250"/>
              <a:gd name="connsiteY0" fmla="*/ 0 h 4496414"/>
              <a:gd name="connsiteX1" fmla="*/ 4249250 w 4249250"/>
              <a:gd name="connsiteY1" fmla="*/ 0 h 4496414"/>
              <a:gd name="connsiteX2" fmla="*/ 4249250 w 4249250"/>
              <a:gd name="connsiteY2" fmla="*/ 4496414 h 4496414"/>
              <a:gd name="connsiteX3" fmla="*/ 319869 w 4249250"/>
              <a:gd name="connsiteY3" fmla="*/ 4496414 h 4496414"/>
              <a:gd name="connsiteX4" fmla="*/ 300561 w 4249250"/>
              <a:gd name="connsiteY4" fmla="*/ 3701570 h 4496414"/>
              <a:gd name="connsiteX5" fmla="*/ 2289018 w 4249250"/>
              <a:gd name="connsiteY5" fmla="*/ 3070199 h 4496414"/>
              <a:gd name="connsiteX6" fmla="*/ 307818 w 4249250"/>
              <a:gd name="connsiteY6" fmla="*/ 3033913 h 4496414"/>
              <a:gd name="connsiteX7" fmla="*/ 319869 w 4249250"/>
              <a:gd name="connsiteY7" fmla="*/ 0 h 4496414"/>
              <a:gd name="connsiteX0" fmla="*/ 319869 w 4249250"/>
              <a:gd name="connsiteY0" fmla="*/ 0 h 4496414"/>
              <a:gd name="connsiteX1" fmla="*/ 4249250 w 4249250"/>
              <a:gd name="connsiteY1" fmla="*/ 0 h 4496414"/>
              <a:gd name="connsiteX2" fmla="*/ 4249250 w 4249250"/>
              <a:gd name="connsiteY2" fmla="*/ 4496414 h 4496414"/>
              <a:gd name="connsiteX3" fmla="*/ 319869 w 4249250"/>
              <a:gd name="connsiteY3" fmla="*/ 4496414 h 4496414"/>
              <a:gd name="connsiteX4" fmla="*/ 300561 w 4249250"/>
              <a:gd name="connsiteY4" fmla="*/ 3701570 h 4496414"/>
              <a:gd name="connsiteX5" fmla="*/ 2289018 w 4249250"/>
              <a:gd name="connsiteY5" fmla="*/ 3070199 h 4496414"/>
              <a:gd name="connsiteX6" fmla="*/ 307818 w 4249250"/>
              <a:gd name="connsiteY6" fmla="*/ 3033913 h 4496414"/>
              <a:gd name="connsiteX7" fmla="*/ 319869 w 4249250"/>
              <a:gd name="connsiteY7" fmla="*/ 0 h 4496414"/>
              <a:gd name="connsiteX0" fmla="*/ 228352 w 4157733"/>
              <a:gd name="connsiteY0" fmla="*/ 0 h 4496414"/>
              <a:gd name="connsiteX1" fmla="*/ 4157733 w 4157733"/>
              <a:gd name="connsiteY1" fmla="*/ 0 h 4496414"/>
              <a:gd name="connsiteX2" fmla="*/ 4157733 w 4157733"/>
              <a:gd name="connsiteY2" fmla="*/ 4496414 h 4496414"/>
              <a:gd name="connsiteX3" fmla="*/ 228352 w 4157733"/>
              <a:gd name="connsiteY3" fmla="*/ 4496414 h 4496414"/>
              <a:gd name="connsiteX4" fmla="*/ 209044 w 4157733"/>
              <a:gd name="connsiteY4" fmla="*/ 3701570 h 4496414"/>
              <a:gd name="connsiteX5" fmla="*/ 2197501 w 4157733"/>
              <a:gd name="connsiteY5" fmla="*/ 3070199 h 4496414"/>
              <a:gd name="connsiteX6" fmla="*/ 216301 w 4157733"/>
              <a:gd name="connsiteY6" fmla="*/ 3033913 h 4496414"/>
              <a:gd name="connsiteX7" fmla="*/ 228352 w 4157733"/>
              <a:gd name="connsiteY7"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98591 w 3958823"/>
              <a:gd name="connsiteY5" fmla="*/ 3070199 h 4496414"/>
              <a:gd name="connsiteX6" fmla="*/ 17391 w 3958823"/>
              <a:gd name="connsiteY6" fmla="*/ 3033913 h 4496414"/>
              <a:gd name="connsiteX7" fmla="*/ 29442 w 3958823"/>
              <a:gd name="connsiteY7"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76820 w 3958823"/>
              <a:gd name="connsiteY5" fmla="*/ 3106484 h 4496414"/>
              <a:gd name="connsiteX6" fmla="*/ 17391 w 3958823"/>
              <a:gd name="connsiteY6" fmla="*/ 3033913 h 4496414"/>
              <a:gd name="connsiteX7" fmla="*/ 29442 w 3958823"/>
              <a:gd name="connsiteY7"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62306 w 3958823"/>
              <a:gd name="connsiteY5" fmla="*/ 3672542 h 4496414"/>
              <a:gd name="connsiteX6" fmla="*/ 1976820 w 3958823"/>
              <a:gd name="connsiteY6" fmla="*/ 3106484 h 4496414"/>
              <a:gd name="connsiteX7" fmla="*/ 17391 w 3958823"/>
              <a:gd name="connsiteY7" fmla="*/ 3033913 h 4496414"/>
              <a:gd name="connsiteX8" fmla="*/ 29442 w 3958823"/>
              <a:gd name="connsiteY8"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62306 w 3958823"/>
              <a:gd name="connsiteY5" fmla="*/ 3672542 h 4496414"/>
              <a:gd name="connsiteX6" fmla="*/ 1976820 w 3958823"/>
              <a:gd name="connsiteY6" fmla="*/ 3106484 h 4496414"/>
              <a:gd name="connsiteX7" fmla="*/ 17391 w 3958823"/>
              <a:gd name="connsiteY7" fmla="*/ 3033913 h 4496414"/>
              <a:gd name="connsiteX8" fmla="*/ 29442 w 3958823"/>
              <a:gd name="connsiteY8"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62306 w 3958823"/>
              <a:gd name="connsiteY5" fmla="*/ 3672542 h 4496414"/>
              <a:gd name="connsiteX6" fmla="*/ 1976820 w 3958823"/>
              <a:gd name="connsiteY6" fmla="*/ 3106484 h 4496414"/>
              <a:gd name="connsiteX7" fmla="*/ 17391 w 3958823"/>
              <a:gd name="connsiteY7" fmla="*/ 3033913 h 4496414"/>
              <a:gd name="connsiteX8" fmla="*/ 29442 w 3958823"/>
              <a:gd name="connsiteY8" fmla="*/ 0 h 449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8823" h="4496414">
                <a:moveTo>
                  <a:pt x="29442" y="0"/>
                </a:moveTo>
                <a:lnTo>
                  <a:pt x="3958823" y="0"/>
                </a:lnTo>
                <a:lnTo>
                  <a:pt x="3958823" y="4496414"/>
                </a:lnTo>
                <a:lnTo>
                  <a:pt x="29442" y="4496414"/>
                </a:lnTo>
                <a:cubicBezTo>
                  <a:pt x="-27539" y="4192188"/>
                  <a:pt x="16981" y="3929597"/>
                  <a:pt x="10134" y="3701570"/>
                </a:cubicBezTo>
                <a:cubicBezTo>
                  <a:pt x="292364" y="3526763"/>
                  <a:pt x="1634525" y="3771723"/>
                  <a:pt x="1962306" y="3672542"/>
                </a:cubicBezTo>
                <a:cubicBezTo>
                  <a:pt x="1999801" y="3319361"/>
                  <a:pt x="1985286" y="3306056"/>
                  <a:pt x="1976820" y="3106484"/>
                </a:cubicBezTo>
                <a:cubicBezTo>
                  <a:pt x="2132849" y="2945617"/>
                  <a:pt x="548782" y="3160984"/>
                  <a:pt x="17391" y="3033913"/>
                </a:cubicBezTo>
                <a:cubicBezTo>
                  <a:pt x="8514" y="2398842"/>
                  <a:pt x="13584" y="419777"/>
                  <a:pt x="29442" y="0"/>
                </a:cubicBezTo>
                <a:close/>
              </a:path>
            </a:pathLst>
          </a:custGeom>
          <a:solidFill>
            <a:srgbClr val="FFFFFF">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57704287"/>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068F0-6AAE-4AA6-8D14-050E0C10BC6D}"/>
              </a:ext>
            </a:extLst>
          </p:cNvPr>
          <p:cNvSpPr>
            <a:spLocks noGrp="1"/>
          </p:cNvSpPr>
          <p:nvPr>
            <p:ph type="title"/>
          </p:nvPr>
        </p:nvSpPr>
        <p:spPr>
          <a:xfrm>
            <a:off x="611188" y="589331"/>
            <a:ext cx="7921627" cy="509813"/>
          </a:xfrm>
        </p:spPr>
        <p:txBody>
          <a:bodyPr/>
          <a:lstStyle/>
          <a:p>
            <a:r>
              <a:rPr lang="en-US"/>
              <a:t>Why use an RTOS?</a:t>
            </a:r>
          </a:p>
        </p:txBody>
      </p:sp>
      <p:sp>
        <p:nvSpPr>
          <p:cNvPr id="5" name="Slide Number Placeholder 4" hidden="1">
            <a:extLst>
              <a:ext uri="{FF2B5EF4-FFF2-40B4-BE49-F238E27FC236}">
                <a16:creationId xmlns:a16="http://schemas.microsoft.com/office/drawing/2014/main" id="{4FE54E62-AA4A-433F-A33A-528F3BBB5300}"/>
              </a:ext>
            </a:extLst>
          </p:cNvPr>
          <p:cNvSpPr>
            <a:spLocks noGrp="1"/>
          </p:cNvSpPr>
          <p:nvPr>
            <p:ph type="sldNum" sz="quarter" idx="14"/>
          </p:nvPr>
        </p:nvSpPr>
        <p:spPr/>
        <p:txBody>
          <a:bodyPr/>
          <a:lstStyle/>
          <a:p>
            <a:fld id="{206E8520-2104-4AD5-8681-84E58E925990}" type="slidenum">
              <a:rPr lang="en-US" smtClean="0"/>
              <a:pPr/>
              <a:t>13</a:t>
            </a:fld>
            <a:endParaRPr lang="en-US"/>
          </a:p>
        </p:txBody>
      </p:sp>
      <p:sp>
        <p:nvSpPr>
          <p:cNvPr id="17" name="Content Placeholder 16">
            <a:extLst>
              <a:ext uri="{FF2B5EF4-FFF2-40B4-BE49-F238E27FC236}">
                <a16:creationId xmlns:a16="http://schemas.microsoft.com/office/drawing/2014/main" id="{33050122-A101-46C0-8DD6-B0830E7C46FF}"/>
              </a:ext>
            </a:extLst>
          </p:cNvPr>
          <p:cNvSpPr>
            <a:spLocks noGrp="1"/>
          </p:cNvSpPr>
          <p:nvPr>
            <p:ph sz="quarter" idx="12"/>
          </p:nvPr>
        </p:nvSpPr>
        <p:spPr>
          <a:xfrm>
            <a:off x="611190" y="1239839"/>
            <a:ext cx="3960000" cy="3465976"/>
          </a:xfrm>
        </p:spPr>
        <p:txBody>
          <a:bodyPr/>
          <a:lstStyle/>
          <a:p>
            <a:r>
              <a:rPr lang="en-US"/>
              <a:t>How does an RTOS help a product developer?</a:t>
            </a:r>
          </a:p>
          <a:p>
            <a:pPr lvl="1"/>
            <a:r>
              <a:rPr lang="en-US"/>
              <a:t>Separation of Concern</a:t>
            </a:r>
          </a:p>
          <a:p>
            <a:pPr lvl="1"/>
            <a:r>
              <a:rPr lang="en-US"/>
              <a:t>More portable &amp; re-usable applications</a:t>
            </a:r>
          </a:p>
          <a:p>
            <a:pPr lvl="1"/>
            <a:r>
              <a:rPr lang="en-US"/>
              <a:t>Controls application complexity in large memory devices</a:t>
            </a:r>
          </a:p>
          <a:p>
            <a:r>
              <a:rPr lang="en-US"/>
              <a:t>Higher-level programming model</a:t>
            </a:r>
          </a:p>
          <a:p>
            <a:pPr lvl="1"/>
            <a:r>
              <a:rPr lang="en-US"/>
              <a:t>-&gt; faster time to market</a:t>
            </a:r>
          </a:p>
        </p:txBody>
      </p:sp>
      <p:grpSp>
        <p:nvGrpSpPr>
          <p:cNvPr id="7" name="Group 6">
            <a:extLst>
              <a:ext uri="{FF2B5EF4-FFF2-40B4-BE49-F238E27FC236}">
                <a16:creationId xmlns:a16="http://schemas.microsoft.com/office/drawing/2014/main" id="{AA6533B0-AFD1-B27D-BF6F-FE1517E1ADE7}"/>
              </a:ext>
            </a:extLst>
          </p:cNvPr>
          <p:cNvGrpSpPr/>
          <p:nvPr/>
        </p:nvGrpSpPr>
        <p:grpSpPr>
          <a:xfrm>
            <a:off x="4696310" y="449635"/>
            <a:ext cx="4066540" cy="4577751"/>
            <a:chOff x="4696310" y="455264"/>
            <a:chExt cx="4066540" cy="4577751"/>
          </a:xfrm>
        </p:grpSpPr>
        <p:sp>
          <p:nvSpPr>
            <p:cNvPr id="8" name="Rectangle 7">
              <a:extLst>
                <a:ext uri="{FF2B5EF4-FFF2-40B4-BE49-F238E27FC236}">
                  <a16:creationId xmlns:a16="http://schemas.microsoft.com/office/drawing/2014/main" id="{DECB95F2-F348-E729-C40D-7526F4A76503}"/>
                </a:ext>
              </a:extLst>
            </p:cNvPr>
            <p:cNvSpPr/>
            <p:nvPr/>
          </p:nvSpPr>
          <p:spPr>
            <a:xfrm>
              <a:off x="6752510" y="536601"/>
              <a:ext cx="1925320" cy="804027"/>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Applications</a:t>
              </a:r>
            </a:p>
          </p:txBody>
        </p:sp>
        <p:sp>
          <p:nvSpPr>
            <p:cNvPr id="9" name="Rectangle 8">
              <a:extLst>
                <a:ext uri="{FF2B5EF4-FFF2-40B4-BE49-F238E27FC236}">
                  <a16:creationId xmlns:a16="http://schemas.microsoft.com/office/drawing/2014/main" id="{CBDC8C6D-E645-0486-9FDF-5FBA9A7863A6}"/>
                </a:ext>
              </a:extLst>
            </p:cNvPr>
            <p:cNvSpPr/>
            <p:nvPr/>
          </p:nvSpPr>
          <p:spPr>
            <a:xfrm>
              <a:off x="6752122" y="4158622"/>
              <a:ext cx="933450" cy="380534"/>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nRFx Drivers</a:t>
              </a:r>
            </a:p>
          </p:txBody>
        </p:sp>
        <p:sp>
          <p:nvSpPr>
            <p:cNvPr id="10" name="Rectangle 9">
              <a:extLst>
                <a:ext uri="{FF2B5EF4-FFF2-40B4-BE49-F238E27FC236}">
                  <a16:creationId xmlns:a16="http://schemas.microsoft.com/office/drawing/2014/main" id="{2A244B86-F23E-790F-0215-0B6FCCD82E80}"/>
                </a:ext>
              </a:extLst>
            </p:cNvPr>
            <p:cNvSpPr/>
            <p:nvPr/>
          </p:nvSpPr>
          <p:spPr>
            <a:xfrm>
              <a:off x="4758222" y="4794442"/>
              <a:ext cx="3919608" cy="182219"/>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PHY interfaces</a:t>
              </a:r>
            </a:p>
          </p:txBody>
        </p:sp>
        <p:sp>
          <p:nvSpPr>
            <p:cNvPr id="11" name="Rectangle 10">
              <a:extLst>
                <a:ext uri="{FF2B5EF4-FFF2-40B4-BE49-F238E27FC236}">
                  <a16:creationId xmlns:a16="http://schemas.microsoft.com/office/drawing/2014/main" id="{711C36E3-A688-2474-F977-51C8CB8973FF}"/>
                </a:ext>
              </a:extLst>
            </p:cNvPr>
            <p:cNvSpPr/>
            <p:nvPr/>
          </p:nvSpPr>
          <p:spPr>
            <a:xfrm>
              <a:off x="6757203" y="3883217"/>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Multiprotocol / coex</a:t>
              </a:r>
            </a:p>
          </p:txBody>
        </p:sp>
        <p:sp>
          <p:nvSpPr>
            <p:cNvPr id="12" name="Rectangle 11">
              <a:extLst>
                <a:ext uri="{FF2B5EF4-FFF2-40B4-BE49-F238E27FC236}">
                  <a16:creationId xmlns:a16="http://schemas.microsoft.com/office/drawing/2014/main" id="{AF6D11DD-B5ED-59ED-6695-4F0263C2BD88}"/>
                </a:ext>
              </a:extLst>
            </p:cNvPr>
            <p:cNvSpPr/>
            <p:nvPr/>
          </p:nvSpPr>
          <p:spPr>
            <a:xfrm>
              <a:off x="6757203" y="3613977"/>
              <a:ext cx="94488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802.15.4</a:t>
              </a:r>
            </a:p>
          </p:txBody>
        </p:sp>
        <p:sp>
          <p:nvSpPr>
            <p:cNvPr id="13" name="Rectangle 12">
              <a:extLst>
                <a:ext uri="{FF2B5EF4-FFF2-40B4-BE49-F238E27FC236}">
                  <a16:creationId xmlns:a16="http://schemas.microsoft.com/office/drawing/2014/main" id="{8F719951-AA23-012A-92BA-7E00391DDC0F}"/>
                </a:ext>
              </a:extLst>
            </p:cNvPr>
            <p:cNvSpPr/>
            <p:nvPr/>
          </p:nvSpPr>
          <p:spPr>
            <a:xfrm>
              <a:off x="7742723" y="3613977"/>
              <a:ext cx="94488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a:latin typeface="Gotham Book" pitchFamily="2" charset="0"/>
                  <a:cs typeface="Gotham Book" pitchFamily="2" charset="0"/>
                </a:rPr>
                <a:t>Bluetooth LE Controller</a:t>
              </a:r>
            </a:p>
          </p:txBody>
        </p:sp>
        <p:sp>
          <p:nvSpPr>
            <p:cNvPr id="14" name="Rectangle 13">
              <a:extLst>
                <a:ext uri="{FF2B5EF4-FFF2-40B4-BE49-F238E27FC236}">
                  <a16:creationId xmlns:a16="http://schemas.microsoft.com/office/drawing/2014/main" id="{FC2E59D6-7D96-653B-651D-93C1E24E9289}"/>
                </a:ext>
              </a:extLst>
            </p:cNvPr>
            <p:cNvSpPr/>
            <p:nvPr/>
          </p:nvSpPr>
          <p:spPr>
            <a:xfrm>
              <a:off x="7732950" y="4163396"/>
              <a:ext cx="944880" cy="37576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LTE Lx</a:t>
              </a:r>
            </a:p>
          </p:txBody>
        </p:sp>
        <p:sp>
          <p:nvSpPr>
            <p:cNvPr id="15" name="Rectangle 14">
              <a:extLst>
                <a:ext uri="{FF2B5EF4-FFF2-40B4-BE49-F238E27FC236}">
                  <a16:creationId xmlns:a16="http://schemas.microsoft.com/office/drawing/2014/main" id="{C0210C97-FBCC-CCB1-7A88-48E4C13C7AF5}"/>
                </a:ext>
              </a:extLst>
            </p:cNvPr>
            <p:cNvSpPr/>
            <p:nvPr/>
          </p:nvSpPr>
          <p:spPr>
            <a:xfrm>
              <a:off x="7732950" y="1386092"/>
              <a:ext cx="944880" cy="52330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Zigbee</a:t>
              </a:r>
            </a:p>
          </p:txBody>
        </p:sp>
        <p:sp>
          <p:nvSpPr>
            <p:cNvPr id="16" name="Rectangle 15">
              <a:extLst>
                <a:ext uri="{FF2B5EF4-FFF2-40B4-BE49-F238E27FC236}">
                  <a16:creationId xmlns:a16="http://schemas.microsoft.com/office/drawing/2014/main" id="{00A6F2A3-4681-C11C-5B83-F240A6ECB7C9}"/>
                </a:ext>
              </a:extLst>
            </p:cNvPr>
            <p:cNvSpPr/>
            <p:nvPr/>
          </p:nvSpPr>
          <p:spPr>
            <a:xfrm>
              <a:off x="6752510" y="1386092"/>
              <a:ext cx="944880" cy="52330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latin typeface="Gotham Book" pitchFamily="2" charset="0"/>
                  <a:cs typeface="Gotham Book" pitchFamily="2" charset="0"/>
                </a:rPr>
                <a:t>Thread</a:t>
              </a:r>
            </a:p>
          </p:txBody>
        </p:sp>
        <p:sp>
          <p:nvSpPr>
            <p:cNvPr id="18" name="Rectangle 17">
              <a:extLst>
                <a:ext uri="{FF2B5EF4-FFF2-40B4-BE49-F238E27FC236}">
                  <a16:creationId xmlns:a16="http://schemas.microsoft.com/office/drawing/2014/main" id="{A296F33C-2146-D75E-B305-D05634B34D3C}"/>
                </a:ext>
              </a:extLst>
            </p:cNvPr>
            <p:cNvSpPr/>
            <p:nvPr/>
          </p:nvSpPr>
          <p:spPr>
            <a:xfrm>
              <a:off x="4778930" y="1113488"/>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DFU</a:t>
              </a:r>
            </a:p>
          </p:txBody>
        </p:sp>
        <p:sp>
          <p:nvSpPr>
            <p:cNvPr id="19" name="Rectangle 18">
              <a:extLst>
                <a:ext uri="{FF2B5EF4-FFF2-40B4-BE49-F238E27FC236}">
                  <a16:creationId xmlns:a16="http://schemas.microsoft.com/office/drawing/2014/main" id="{405E9949-A7D6-03A4-A880-9CF1F88C8C00}"/>
                </a:ext>
              </a:extLst>
            </p:cNvPr>
            <p:cNvSpPr/>
            <p:nvPr/>
          </p:nvSpPr>
          <p:spPr>
            <a:xfrm>
              <a:off x="4773850" y="1381268"/>
              <a:ext cx="1930400" cy="52654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Secure Partition Manager</a:t>
              </a:r>
            </a:p>
          </p:txBody>
        </p:sp>
        <p:sp>
          <p:nvSpPr>
            <p:cNvPr id="20" name="Rectangle 19">
              <a:extLst>
                <a:ext uri="{FF2B5EF4-FFF2-40B4-BE49-F238E27FC236}">
                  <a16:creationId xmlns:a16="http://schemas.microsoft.com/office/drawing/2014/main" id="{BFE38772-D7E1-09ED-B1A1-E736BFC3B455}"/>
                </a:ext>
              </a:extLst>
            </p:cNvPr>
            <p:cNvSpPr/>
            <p:nvPr/>
          </p:nvSpPr>
          <p:spPr>
            <a:xfrm>
              <a:off x="4778930" y="536601"/>
              <a:ext cx="1925320" cy="53340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Samples &amp; Demos</a:t>
              </a:r>
            </a:p>
          </p:txBody>
        </p:sp>
        <p:sp>
          <p:nvSpPr>
            <p:cNvPr id="21" name="Rectangle 20">
              <a:extLst>
                <a:ext uri="{FF2B5EF4-FFF2-40B4-BE49-F238E27FC236}">
                  <a16:creationId xmlns:a16="http://schemas.microsoft.com/office/drawing/2014/main" id="{82EEAADF-87C4-5C58-764E-0C731C6FAEDC}"/>
                </a:ext>
              </a:extLst>
            </p:cNvPr>
            <p:cNvSpPr/>
            <p:nvPr/>
          </p:nvSpPr>
          <p:spPr>
            <a:xfrm>
              <a:off x="4760861" y="4590608"/>
              <a:ext cx="3917315" cy="17601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Board &amp; Device config</a:t>
              </a:r>
            </a:p>
          </p:txBody>
        </p:sp>
        <p:sp>
          <p:nvSpPr>
            <p:cNvPr id="23" name="Rectangle 22">
              <a:extLst>
                <a:ext uri="{FF2B5EF4-FFF2-40B4-BE49-F238E27FC236}">
                  <a16:creationId xmlns:a16="http://schemas.microsoft.com/office/drawing/2014/main" id="{5C43C1FE-F5D2-EE66-4C5A-4A8E2E942DC0}"/>
                </a:ext>
              </a:extLst>
            </p:cNvPr>
            <p:cNvSpPr/>
            <p:nvPr/>
          </p:nvSpPr>
          <p:spPr>
            <a:xfrm>
              <a:off x="4696310" y="455264"/>
              <a:ext cx="4066540" cy="4577751"/>
            </a:xfrm>
            <a:prstGeom prst="rect">
              <a:avLst/>
            </a:prstGeom>
            <a:noFill/>
            <a:ln w="38100">
              <a:solidFill>
                <a:schemeClr val="bg1">
                  <a:lumMod val="85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otham Book" pitchFamily="2" charset="0"/>
                <a:cs typeface="Gotham Book" pitchFamily="2" charset="0"/>
              </a:endParaRPr>
            </a:p>
          </p:txBody>
        </p:sp>
        <p:sp>
          <p:nvSpPr>
            <p:cNvPr id="55" name="Rectangle 54">
              <a:extLst>
                <a:ext uri="{FF2B5EF4-FFF2-40B4-BE49-F238E27FC236}">
                  <a16:creationId xmlns:a16="http://schemas.microsoft.com/office/drawing/2014/main" id="{C37F51BF-4144-2275-D888-9FA2CA092889}"/>
                </a:ext>
              </a:extLst>
            </p:cNvPr>
            <p:cNvSpPr/>
            <p:nvPr/>
          </p:nvSpPr>
          <p:spPr>
            <a:xfrm>
              <a:off x="4763620" y="2793582"/>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Driver APIs</a:t>
              </a:r>
            </a:p>
          </p:txBody>
        </p:sp>
        <p:sp>
          <p:nvSpPr>
            <p:cNvPr id="56" name="Rectangle 55">
              <a:extLst>
                <a:ext uri="{FF2B5EF4-FFF2-40B4-BE49-F238E27FC236}">
                  <a16:creationId xmlns:a16="http://schemas.microsoft.com/office/drawing/2014/main" id="{916D1A58-1BC8-71E5-989C-582BAEFD74A3}"/>
                </a:ext>
              </a:extLst>
            </p:cNvPr>
            <p:cNvSpPr/>
            <p:nvPr/>
          </p:nvSpPr>
          <p:spPr>
            <a:xfrm>
              <a:off x="6750535" y="3331963"/>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Bluetooth LE Host</a:t>
              </a:r>
            </a:p>
          </p:txBody>
        </p:sp>
        <p:sp>
          <p:nvSpPr>
            <p:cNvPr id="57" name="Rectangle 56">
              <a:extLst>
                <a:ext uri="{FF2B5EF4-FFF2-40B4-BE49-F238E27FC236}">
                  <a16:creationId xmlns:a16="http://schemas.microsoft.com/office/drawing/2014/main" id="{2E890B45-CA44-5FA4-BCC2-7E759163358F}"/>
                </a:ext>
              </a:extLst>
            </p:cNvPr>
            <p:cNvSpPr/>
            <p:nvPr/>
          </p:nvSpPr>
          <p:spPr>
            <a:xfrm>
              <a:off x="7731611" y="1957833"/>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MQTT</a:t>
              </a:r>
            </a:p>
          </p:txBody>
        </p:sp>
        <p:sp>
          <p:nvSpPr>
            <p:cNvPr id="58" name="Rectangle 57">
              <a:extLst>
                <a:ext uri="{FF2B5EF4-FFF2-40B4-BE49-F238E27FC236}">
                  <a16:creationId xmlns:a16="http://schemas.microsoft.com/office/drawing/2014/main" id="{DC776A64-BD29-9059-2736-CD28070A936E}"/>
                </a:ext>
              </a:extLst>
            </p:cNvPr>
            <p:cNvSpPr/>
            <p:nvPr/>
          </p:nvSpPr>
          <p:spPr>
            <a:xfrm>
              <a:off x="6750535" y="1957833"/>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COAP</a:t>
              </a:r>
            </a:p>
          </p:txBody>
        </p:sp>
        <p:sp>
          <p:nvSpPr>
            <p:cNvPr id="59" name="Rectangle 58">
              <a:extLst>
                <a:ext uri="{FF2B5EF4-FFF2-40B4-BE49-F238E27FC236}">
                  <a16:creationId xmlns:a16="http://schemas.microsoft.com/office/drawing/2014/main" id="{A17DA561-6897-26EE-B76F-DE599C57BFC4}"/>
                </a:ext>
              </a:extLst>
            </p:cNvPr>
            <p:cNvSpPr/>
            <p:nvPr/>
          </p:nvSpPr>
          <p:spPr>
            <a:xfrm>
              <a:off x="6750535" y="2515207"/>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UDP</a:t>
              </a:r>
            </a:p>
          </p:txBody>
        </p:sp>
        <p:sp>
          <p:nvSpPr>
            <p:cNvPr id="60" name="Rectangle 59">
              <a:extLst>
                <a:ext uri="{FF2B5EF4-FFF2-40B4-BE49-F238E27FC236}">
                  <a16:creationId xmlns:a16="http://schemas.microsoft.com/office/drawing/2014/main" id="{565AB728-E4A3-1DDF-E18C-D583BE55FEE1}"/>
                </a:ext>
              </a:extLst>
            </p:cNvPr>
            <p:cNvSpPr/>
            <p:nvPr/>
          </p:nvSpPr>
          <p:spPr>
            <a:xfrm>
              <a:off x="7731611" y="2515779"/>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TCP</a:t>
              </a:r>
            </a:p>
          </p:txBody>
        </p:sp>
        <p:sp>
          <p:nvSpPr>
            <p:cNvPr id="61" name="Rectangle 60">
              <a:extLst>
                <a:ext uri="{FF2B5EF4-FFF2-40B4-BE49-F238E27FC236}">
                  <a16:creationId xmlns:a16="http://schemas.microsoft.com/office/drawing/2014/main" id="{D9B9E8B7-CE4A-6B7C-5886-1E6F4A50839C}"/>
                </a:ext>
              </a:extLst>
            </p:cNvPr>
            <p:cNvSpPr/>
            <p:nvPr/>
          </p:nvSpPr>
          <p:spPr>
            <a:xfrm>
              <a:off x="6750534" y="2238799"/>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TLS/DTLS</a:t>
              </a:r>
            </a:p>
          </p:txBody>
        </p:sp>
        <p:sp>
          <p:nvSpPr>
            <p:cNvPr id="62" name="Rectangle 61">
              <a:extLst>
                <a:ext uri="{FF2B5EF4-FFF2-40B4-BE49-F238E27FC236}">
                  <a16:creationId xmlns:a16="http://schemas.microsoft.com/office/drawing/2014/main" id="{C6436AFA-AB08-786C-FA5D-7C237DC490E0}"/>
                </a:ext>
              </a:extLst>
            </p:cNvPr>
            <p:cNvSpPr/>
            <p:nvPr/>
          </p:nvSpPr>
          <p:spPr>
            <a:xfrm>
              <a:off x="4758222" y="3636255"/>
              <a:ext cx="1930400" cy="522368"/>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Zephyr RTOS kernel</a:t>
              </a:r>
            </a:p>
          </p:txBody>
        </p:sp>
        <p:sp>
          <p:nvSpPr>
            <p:cNvPr id="63" name="Rectangle 62">
              <a:extLst>
                <a:ext uri="{FF2B5EF4-FFF2-40B4-BE49-F238E27FC236}">
                  <a16:creationId xmlns:a16="http://schemas.microsoft.com/office/drawing/2014/main" id="{C8A0ACA1-6D8A-9AD6-9035-214DC7CEC5C3}"/>
                </a:ext>
              </a:extLst>
            </p:cNvPr>
            <p:cNvSpPr/>
            <p:nvPr/>
          </p:nvSpPr>
          <p:spPr>
            <a:xfrm>
              <a:off x="4763620" y="3070062"/>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File systems</a:t>
              </a:r>
            </a:p>
          </p:txBody>
        </p:sp>
        <p:sp>
          <p:nvSpPr>
            <p:cNvPr id="64" name="Rectangle 63">
              <a:extLst>
                <a:ext uri="{FF2B5EF4-FFF2-40B4-BE49-F238E27FC236}">
                  <a16:creationId xmlns:a16="http://schemas.microsoft.com/office/drawing/2014/main" id="{E6CADB05-FA24-F8C9-0C1D-C3B6285CEDC2}"/>
                </a:ext>
              </a:extLst>
            </p:cNvPr>
            <p:cNvSpPr/>
            <p:nvPr/>
          </p:nvSpPr>
          <p:spPr>
            <a:xfrm>
              <a:off x="4773850" y="3341773"/>
              <a:ext cx="1930400" cy="22387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Power Management</a:t>
              </a:r>
            </a:p>
          </p:txBody>
        </p:sp>
        <p:sp>
          <p:nvSpPr>
            <p:cNvPr id="65" name="Rectangle 64">
              <a:extLst>
                <a:ext uri="{FF2B5EF4-FFF2-40B4-BE49-F238E27FC236}">
                  <a16:creationId xmlns:a16="http://schemas.microsoft.com/office/drawing/2014/main" id="{6487A5B1-0666-244B-5A17-3A97911BF4F0}"/>
                </a:ext>
              </a:extLst>
            </p:cNvPr>
            <p:cNvSpPr/>
            <p:nvPr/>
          </p:nvSpPr>
          <p:spPr>
            <a:xfrm>
              <a:off x="4764891" y="2516502"/>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MCU Bootloader</a:t>
              </a:r>
            </a:p>
          </p:txBody>
        </p:sp>
        <p:sp>
          <p:nvSpPr>
            <p:cNvPr id="66" name="Rectangle 65">
              <a:extLst>
                <a:ext uri="{FF2B5EF4-FFF2-40B4-BE49-F238E27FC236}">
                  <a16:creationId xmlns:a16="http://schemas.microsoft.com/office/drawing/2014/main" id="{0ABABBF1-4E08-A9F2-CAD9-0B8D11A82D01}"/>
                </a:ext>
              </a:extLst>
            </p:cNvPr>
            <p:cNvSpPr/>
            <p:nvPr/>
          </p:nvSpPr>
          <p:spPr>
            <a:xfrm>
              <a:off x="6750535" y="2784611"/>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IPv4</a:t>
              </a:r>
            </a:p>
          </p:txBody>
        </p:sp>
        <p:sp>
          <p:nvSpPr>
            <p:cNvPr id="67" name="Rectangle 66">
              <a:extLst>
                <a:ext uri="{FF2B5EF4-FFF2-40B4-BE49-F238E27FC236}">
                  <a16:creationId xmlns:a16="http://schemas.microsoft.com/office/drawing/2014/main" id="{B901FE5B-E572-EA5D-5932-4C0037EF14E5}"/>
                </a:ext>
              </a:extLst>
            </p:cNvPr>
            <p:cNvSpPr/>
            <p:nvPr/>
          </p:nvSpPr>
          <p:spPr>
            <a:xfrm>
              <a:off x="7731611" y="2785183"/>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IPv6</a:t>
              </a:r>
            </a:p>
          </p:txBody>
        </p:sp>
        <p:sp>
          <p:nvSpPr>
            <p:cNvPr id="68" name="Rectangle 67">
              <a:extLst>
                <a:ext uri="{FF2B5EF4-FFF2-40B4-BE49-F238E27FC236}">
                  <a16:creationId xmlns:a16="http://schemas.microsoft.com/office/drawing/2014/main" id="{6082D375-1BBA-6761-68E8-59E13B5F2464}"/>
                </a:ext>
              </a:extLst>
            </p:cNvPr>
            <p:cNvSpPr/>
            <p:nvPr/>
          </p:nvSpPr>
          <p:spPr>
            <a:xfrm>
              <a:off x="6750534" y="3059773"/>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Bluetooth mesh</a:t>
              </a:r>
            </a:p>
          </p:txBody>
        </p:sp>
        <p:sp>
          <p:nvSpPr>
            <p:cNvPr id="69" name="Rectangle 68">
              <a:extLst>
                <a:ext uri="{FF2B5EF4-FFF2-40B4-BE49-F238E27FC236}">
                  <a16:creationId xmlns:a16="http://schemas.microsoft.com/office/drawing/2014/main" id="{AE8FC640-2DC1-0DD2-0750-3532BD970324}"/>
                </a:ext>
              </a:extLst>
            </p:cNvPr>
            <p:cNvSpPr/>
            <p:nvPr/>
          </p:nvSpPr>
          <p:spPr>
            <a:xfrm>
              <a:off x="4773850" y="2245339"/>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Crypto APIs</a:t>
              </a:r>
            </a:p>
          </p:txBody>
        </p:sp>
        <p:sp>
          <p:nvSpPr>
            <p:cNvPr id="70" name="Rectangle 69">
              <a:extLst>
                <a:ext uri="{FF2B5EF4-FFF2-40B4-BE49-F238E27FC236}">
                  <a16:creationId xmlns:a16="http://schemas.microsoft.com/office/drawing/2014/main" id="{F5C5A3A0-08B9-D541-2B2A-6B66C0C75FFB}"/>
                </a:ext>
              </a:extLst>
            </p:cNvPr>
            <p:cNvSpPr/>
            <p:nvPr/>
          </p:nvSpPr>
          <p:spPr>
            <a:xfrm>
              <a:off x="4773850" y="4299537"/>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*.dtsi</a:t>
              </a:r>
            </a:p>
          </p:txBody>
        </p:sp>
        <p:sp>
          <p:nvSpPr>
            <p:cNvPr id="71" name="Rectangle 70">
              <a:extLst>
                <a:ext uri="{FF2B5EF4-FFF2-40B4-BE49-F238E27FC236}">
                  <a16:creationId xmlns:a16="http://schemas.microsoft.com/office/drawing/2014/main" id="{5D482FA6-72F4-CCA5-4140-AD24CDF56D93}"/>
                </a:ext>
              </a:extLst>
            </p:cNvPr>
            <p:cNvSpPr/>
            <p:nvPr/>
          </p:nvSpPr>
          <p:spPr>
            <a:xfrm>
              <a:off x="4764891" y="1957450"/>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west.yml</a:t>
              </a:r>
            </a:p>
          </p:txBody>
        </p:sp>
      </p:grpSp>
      <p:sp>
        <p:nvSpPr>
          <p:cNvPr id="72" name="Rectangle 2">
            <a:extLst>
              <a:ext uri="{FF2B5EF4-FFF2-40B4-BE49-F238E27FC236}">
                <a16:creationId xmlns:a16="http://schemas.microsoft.com/office/drawing/2014/main" id="{B5CA0745-FE5F-14E2-5AA8-4CE349D8F761}"/>
              </a:ext>
            </a:extLst>
          </p:cNvPr>
          <p:cNvSpPr/>
          <p:nvPr/>
        </p:nvSpPr>
        <p:spPr>
          <a:xfrm>
            <a:off x="4728780" y="522087"/>
            <a:ext cx="3958823" cy="4496414"/>
          </a:xfrm>
          <a:custGeom>
            <a:avLst/>
            <a:gdLst>
              <a:gd name="connsiteX0" fmla="*/ 0 w 3929381"/>
              <a:gd name="connsiteY0" fmla="*/ 0 h 4496414"/>
              <a:gd name="connsiteX1" fmla="*/ 3929381 w 3929381"/>
              <a:gd name="connsiteY1" fmla="*/ 0 h 4496414"/>
              <a:gd name="connsiteX2" fmla="*/ 3929381 w 3929381"/>
              <a:gd name="connsiteY2" fmla="*/ 4496414 h 4496414"/>
              <a:gd name="connsiteX3" fmla="*/ 0 w 3929381"/>
              <a:gd name="connsiteY3" fmla="*/ 4496414 h 4496414"/>
              <a:gd name="connsiteX4" fmla="*/ 0 w 3929381"/>
              <a:gd name="connsiteY4" fmla="*/ 0 h 4496414"/>
              <a:gd name="connsiteX0" fmla="*/ 0 w 3929381"/>
              <a:gd name="connsiteY0" fmla="*/ 0 h 4496414"/>
              <a:gd name="connsiteX1" fmla="*/ 3929381 w 3929381"/>
              <a:gd name="connsiteY1" fmla="*/ 0 h 4496414"/>
              <a:gd name="connsiteX2" fmla="*/ 3929381 w 3929381"/>
              <a:gd name="connsiteY2" fmla="*/ 4496414 h 4496414"/>
              <a:gd name="connsiteX3" fmla="*/ 0 w 3929381"/>
              <a:gd name="connsiteY3" fmla="*/ 4496414 h 4496414"/>
              <a:gd name="connsiteX4" fmla="*/ 2005435 w 3929381"/>
              <a:gd name="connsiteY4" fmla="*/ 3084713 h 4496414"/>
              <a:gd name="connsiteX5" fmla="*/ 0 w 3929381"/>
              <a:gd name="connsiteY5" fmla="*/ 0 h 4496414"/>
              <a:gd name="connsiteX0" fmla="*/ 0 w 3929381"/>
              <a:gd name="connsiteY0" fmla="*/ 0 h 4496414"/>
              <a:gd name="connsiteX1" fmla="*/ 3929381 w 3929381"/>
              <a:gd name="connsiteY1" fmla="*/ 0 h 4496414"/>
              <a:gd name="connsiteX2" fmla="*/ 3929381 w 3929381"/>
              <a:gd name="connsiteY2" fmla="*/ 4496414 h 4496414"/>
              <a:gd name="connsiteX3" fmla="*/ 0 w 3929381"/>
              <a:gd name="connsiteY3" fmla="*/ 4496414 h 4496414"/>
              <a:gd name="connsiteX4" fmla="*/ 2005435 w 3929381"/>
              <a:gd name="connsiteY4" fmla="*/ 3084713 h 4496414"/>
              <a:gd name="connsiteX5" fmla="*/ 0 w 3929381"/>
              <a:gd name="connsiteY5" fmla="*/ 0 h 4496414"/>
              <a:gd name="connsiteX0" fmla="*/ 327064 w 4256445"/>
              <a:gd name="connsiteY0" fmla="*/ 0 h 4496414"/>
              <a:gd name="connsiteX1" fmla="*/ 4256445 w 4256445"/>
              <a:gd name="connsiteY1" fmla="*/ 0 h 4496414"/>
              <a:gd name="connsiteX2" fmla="*/ 4256445 w 4256445"/>
              <a:gd name="connsiteY2" fmla="*/ 4496414 h 4496414"/>
              <a:gd name="connsiteX3" fmla="*/ 327064 w 4256445"/>
              <a:gd name="connsiteY3" fmla="*/ 4496414 h 4496414"/>
              <a:gd name="connsiteX4" fmla="*/ 307756 w 4256445"/>
              <a:gd name="connsiteY4" fmla="*/ 3701570 h 4496414"/>
              <a:gd name="connsiteX5" fmla="*/ 2332499 w 4256445"/>
              <a:gd name="connsiteY5" fmla="*/ 3084713 h 4496414"/>
              <a:gd name="connsiteX6" fmla="*/ 327064 w 4256445"/>
              <a:gd name="connsiteY6" fmla="*/ 0 h 4496414"/>
              <a:gd name="connsiteX0" fmla="*/ 228844 w 4158225"/>
              <a:gd name="connsiteY0" fmla="*/ 0 h 4496414"/>
              <a:gd name="connsiteX1" fmla="*/ 4158225 w 4158225"/>
              <a:gd name="connsiteY1" fmla="*/ 0 h 4496414"/>
              <a:gd name="connsiteX2" fmla="*/ 4158225 w 4158225"/>
              <a:gd name="connsiteY2" fmla="*/ 4496414 h 4496414"/>
              <a:gd name="connsiteX3" fmla="*/ 228844 w 4158225"/>
              <a:gd name="connsiteY3" fmla="*/ 4496414 h 4496414"/>
              <a:gd name="connsiteX4" fmla="*/ 209536 w 4158225"/>
              <a:gd name="connsiteY4" fmla="*/ 3701570 h 4496414"/>
              <a:gd name="connsiteX5" fmla="*/ 2234279 w 4158225"/>
              <a:gd name="connsiteY5" fmla="*/ 3084713 h 4496414"/>
              <a:gd name="connsiteX6" fmla="*/ 228844 w 4158225"/>
              <a:gd name="connsiteY6"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2034877 w 3958823"/>
              <a:gd name="connsiteY5" fmla="*/ 3084713 h 4496414"/>
              <a:gd name="connsiteX6" fmla="*/ 29442 w 3958823"/>
              <a:gd name="connsiteY6"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98591 w 3958823"/>
              <a:gd name="connsiteY5" fmla="*/ 3070199 h 4496414"/>
              <a:gd name="connsiteX6" fmla="*/ 29442 w 3958823"/>
              <a:gd name="connsiteY6" fmla="*/ 0 h 4496414"/>
              <a:gd name="connsiteX0" fmla="*/ 319869 w 4249250"/>
              <a:gd name="connsiteY0" fmla="*/ 0 h 4496414"/>
              <a:gd name="connsiteX1" fmla="*/ 4249250 w 4249250"/>
              <a:gd name="connsiteY1" fmla="*/ 0 h 4496414"/>
              <a:gd name="connsiteX2" fmla="*/ 4249250 w 4249250"/>
              <a:gd name="connsiteY2" fmla="*/ 4496414 h 4496414"/>
              <a:gd name="connsiteX3" fmla="*/ 319869 w 4249250"/>
              <a:gd name="connsiteY3" fmla="*/ 4496414 h 4496414"/>
              <a:gd name="connsiteX4" fmla="*/ 300561 w 4249250"/>
              <a:gd name="connsiteY4" fmla="*/ 3701570 h 4496414"/>
              <a:gd name="connsiteX5" fmla="*/ 2289018 w 4249250"/>
              <a:gd name="connsiteY5" fmla="*/ 3070199 h 4496414"/>
              <a:gd name="connsiteX6" fmla="*/ 307818 w 4249250"/>
              <a:gd name="connsiteY6" fmla="*/ 3033913 h 4496414"/>
              <a:gd name="connsiteX7" fmla="*/ 319869 w 4249250"/>
              <a:gd name="connsiteY7" fmla="*/ 0 h 4496414"/>
              <a:gd name="connsiteX0" fmla="*/ 319869 w 4249250"/>
              <a:gd name="connsiteY0" fmla="*/ 0 h 4496414"/>
              <a:gd name="connsiteX1" fmla="*/ 4249250 w 4249250"/>
              <a:gd name="connsiteY1" fmla="*/ 0 h 4496414"/>
              <a:gd name="connsiteX2" fmla="*/ 4249250 w 4249250"/>
              <a:gd name="connsiteY2" fmla="*/ 4496414 h 4496414"/>
              <a:gd name="connsiteX3" fmla="*/ 319869 w 4249250"/>
              <a:gd name="connsiteY3" fmla="*/ 4496414 h 4496414"/>
              <a:gd name="connsiteX4" fmla="*/ 300561 w 4249250"/>
              <a:gd name="connsiteY4" fmla="*/ 3701570 h 4496414"/>
              <a:gd name="connsiteX5" fmla="*/ 2289018 w 4249250"/>
              <a:gd name="connsiteY5" fmla="*/ 3070199 h 4496414"/>
              <a:gd name="connsiteX6" fmla="*/ 307818 w 4249250"/>
              <a:gd name="connsiteY6" fmla="*/ 3033913 h 4496414"/>
              <a:gd name="connsiteX7" fmla="*/ 319869 w 4249250"/>
              <a:gd name="connsiteY7" fmla="*/ 0 h 4496414"/>
              <a:gd name="connsiteX0" fmla="*/ 228352 w 4157733"/>
              <a:gd name="connsiteY0" fmla="*/ 0 h 4496414"/>
              <a:gd name="connsiteX1" fmla="*/ 4157733 w 4157733"/>
              <a:gd name="connsiteY1" fmla="*/ 0 h 4496414"/>
              <a:gd name="connsiteX2" fmla="*/ 4157733 w 4157733"/>
              <a:gd name="connsiteY2" fmla="*/ 4496414 h 4496414"/>
              <a:gd name="connsiteX3" fmla="*/ 228352 w 4157733"/>
              <a:gd name="connsiteY3" fmla="*/ 4496414 h 4496414"/>
              <a:gd name="connsiteX4" fmla="*/ 209044 w 4157733"/>
              <a:gd name="connsiteY4" fmla="*/ 3701570 h 4496414"/>
              <a:gd name="connsiteX5" fmla="*/ 2197501 w 4157733"/>
              <a:gd name="connsiteY5" fmla="*/ 3070199 h 4496414"/>
              <a:gd name="connsiteX6" fmla="*/ 216301 w 4157733"/>
              <a:gd name="connsiteY6" fmla="*/ 3033913 h 4496414"/>
              <a:gd name="connsiteX7" fmla="*/ 228352 w 4157733"/>
              <a:gd name="connsiteY7"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98591 w 3958823"/>
              <a:gd name="connsiteY5" fmla="*/ 3070199 h 4496414"/>
              <a:gd name="connsiteX6" fmla="*/ 17391 w 3958823"/>
              <a:gd name="connsiteY6" fmla="*/ 3033913 h 4496414"/>
              <a:gd name="connsiteX7" fmla="*/ 29442 w 3958823"/>
              <a:gd name="connsiteY7"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76820 w 3958823"/>
              <a:gd name="connsiteY5" fmla="*/ 3106484 h 4496414"/>
              <a:gd name="connsiteX6" fmla="*/ 17391 w 3958823"/>
              <a:gd name="connsiteY6" fmla="*/ 3033913 h 4496414"/>
              <a:gd name="connsiteX7" fmla="*/ 29442 w 3958823"/>
              <a:gd name="connsiteY7"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62306 w 3958823"/>
              <a:gd name="connsiteY5" fmla="*/ 3672542 h 4496414"/>
              <a:gd name="connsiteX6" fmla="*/ 1976820 w 3958823"/>
              <a:gd name="connsiteY6" fmla="*/ 3106484 h 4496414"/>
              <a:gd name="connsiteX7" fmla="*/ 17391 w 3958823"/>
              <a:gd name="connsiteY7" fmla="*/ 3033913 h 4496414"/>
              <a:gd name="connsiteX8" fmla="*/ 29442 w 3958823"/>
              <a:gd name="connsiteY8"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62306 w 3958823"/>
              <a:gd name="connsiteY5" fmla="*/ 3672542 h 4496414"/>
              <a:gd name="connsiteX6" fmla="*/ 1976820 w 3958823"/>
              <a:gd name="connsiteY6" fmla="*/ 3106484 h 4496414"/>
              <a:gd name="connsiteX7" fmla="*/ 17391 w 3958823"/>
              <a:gd name="connsiteY7" fmla="*/ 3033913 h 4496414"/>
              <a:gd name="connsiteX8" fmla="*/ 29442 w 3958823"/>
              <a:gd name="connsiteY8" fmla="*/ 0 h 4496414"/>
              <a:gd name="connsiteX0" fmla="*/ 29442 w 3958823"/>
              <a:gd name="connsiteY0" fmla="*/ 0 h 4496414"/>
              <a:gd name="connsiteX1" fmla="*/ 3958823 w 3958823"/>
              <a:gd name="connsiteY1" fmla="*/ 0 h 4496414"/>
              <a:gd name="connsiteX2" fmla="*/ 3958823 w 3958823"/>
              <a:gd name="connsiteY2" fmla="*/ 4496414 h 4496414"/>
              <a:gd name="connsiteX3" fmla="*/ 29442 w 3958823"/>
              <a:gd name="connsiteY3" fmla="*/ 4496414 h 4496414"/>
              <a:gd name="connsiteX4" fmla="*/ 10134 w 3958823"/>
              <a:gd name="connsiteY4" fmla="*/ 3701570 h 4496414"/>
              <a:gd name="connsiteX5" fmla="*/ 1962306 w 3958823"/>
              <a:gd name="connsiteY5" fmla="*/ 3672542 h 4496414"/>
              <a:gd name="connsiteX6" fmla="*/ 1976820 w 3958823"/>
              <a:gd name="connsiteY6" fmla="*/ 3106484 h 4496414"/>
              <a:gd name="connsiteX7" fmla="*/ 17391 w 3958823"/>
              <a:gd name="connsiteY7" fmla="*/ 3033913 h 4496414"/>
              <a:gd name="connsiteX8" fmla="*/ 29442 w 3958823"/>
              <a:gd name="connsiteY8" fmla="*/ 0 h 449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8823" h="4496414">
                <a:moveTo>
                  <a:pt x="29442" y="0"/>
                </a:moveTo>
                <a:lnTo>
                  <a:pt x="3958823" y="0"/>
                </a:lnTo>
                <a:lnTo>
                  <a:pt x="3958823" y="4496414"/>
                </a:lnTo>
                <a:lnTo>
                  <a:pt x="29442" y="4496414"/>
                </a:lnTo>
                <a:cubicBezTo>
                  <a:pt x="-27539" y="4192188"/>
                  <a:pt x="16981" y="3929597"/>
                  <a:pt x="10134" y="3701570"/>
                </a:cubicBezTo>
                <a:cubicBezTo>
                  <a:pt x="292364" y="3526763"/>
                  <a:pt x="1634525" y="3771723"/>
                  <a:pt x="1962306" y="3672542"/>
                </a:cubicBezTo>
                <a:cubicBezTo>
                  <a:pt x="1999801" y="3319361"/>
                  <a:pt x="1985286" y="3306056"/>
                  <a:pt x="1976820" y="3106484"/>
                </a:cubicBezTo>
                <a:cubicBezTo>
                  <a:pt x="2132849" y="2945617"/>
                  <a:pt x="548782" y="3160984"/>
                  <a:pt x="17391" y="3033913"/>
                </a:cubicBezTo>
                <a:cubicBezTo>
                  <a:pt x="8514" y="2398842"/>
                  <a:pt x="13584" y="419777"/>
                  <a:pt x="29442" y="0"/>
                </a:cubicBezTo>
                <a:close/>
              </a:path>
            </a:pathLst>
          </a:custGeom>
          <a:solidFill>
            <a:srgbClr val="FFFFFF">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76828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98686A2-EE7E-4631-8F97-444C8A070B7F}"/>
              </a:ext>
            </a:extLst>
          </p:cNvPr>
          <p:cNvSpPr>
            <a:spLocks noGrp="1"/>
          </p:cNvSpPr>
          <p:nvPr>
            <p:ph type="pic" sz="quarter" idx="10"/>
          </p:nvPr>
        </p:nvSpPr>
        <p:spPr/>
      </p:sp>
      <p:sp>
        <p:nvSpPr>
          <p:cNvPr id="3" name="Text Placeholder 2">
            <a:extLst>
              <a:ext uri="{FF2B5EF4-FFF2-40B4-BE49-F238E27FC236}">
                <a16:creationId xmlns:a16="http://schemas.microsoft.com/office/drawing/2014/main" id="{8BBBD186-B2E8-413A-8269-B11E06F2C019}"/>
              </a:ext>
            </a:extLst>
          </p:cNvPr>
          <p:cNvSpPr>
            <a:spLocks noGrp="1"/>
          </p:cNvSpPr>
          <p:nvPr>
            <p:ph type="body" sz="quarter" idx="11"/>
          </p:nvPr>
        </p:nvSpPr>
        <p:spPr/>
        <p:txBody>
          <a:bodyPr/>
          <a:lstStyle/>
          <a:p>
            <a:r>
              <a:rPr lang="en-US"/>
              <a:t>nRF Connect SDK</a:t>
            </a:r>
          </a:p>
        </p:txBody>
      </p:sp>
      <p:sp>
        <p:nvSpPr>
          <p:cNvPr id="4" name="Text Placeholder 3">
            <a:extLst>
              <a:ext uri="{FF2B5EF4-FFF2-40B4-BE49-F238E27FC236}">
                <a16:creationId xmlns:a16="http://schemas.microsoft.com/office/drawing/2014/main" id="{9EB554E6-B2E2-47D3-8C6F-5D4C1E056F46}"/>
              </a:ext>
            </a:extLst>
          </p:cNvPr>
          <p:cNvSpPr>
            <a:spLocks noGrp="1"/>
          </p:cNvSpPr>
          <p:nvPr>
            <p:ph type="body" sz="quarter" idx="12"/>
          </p:nvPr>
        </p:nvSpPr>
        <p:spPr/>
        <p:txBody>
          <a:bodyPr/>
          <a:lstStyle/>
          <a:p>
            <a:r>
              <a:rPr lang="en-US"/>
              <a:t>Details</a:t>
            </a:r>
          </a:p>
        </p:txBody>
      </p:sp>
      <p:pic>
        <p:nvPicPr>
          <p:cNvPr id="5" name="Graphic 4">
            <a:extLst>
              <a:ext uri="{FF2B5EF4-FFF2-40B4-BE49-F238E27FC236}">
                <a16:creationId xmlns:a16="http://schemas.microsoft.com/office/drawing/2014/main" id="{AAD7AD1D-95E4-2F03-1854-4878B3034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942641" y="556875"/>
            <a:ext cx="2303925" cy="2275125"/>
          </a:xfrm>
          <a:prstGeom prst="rect">
            <a:avLst/>
          </a:prstGeom>
        </p:spPr>
      </p:pic>
    </p:spTree>
    <p:extLst>
      <p:ext uri="{BB962C8B-B14F-4D97-AF65-F5344CB8AC3E}">
        <p14:creationId xmlns:p14="http://schemas.microsoft.com/office/powerpoint/2010/main" val="3649804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BDCB2E-DFC6-49D6-B611-0A04A747A896}"/>
              </a:ext>
            </a:extLst>
          </p:cNvPr>
          <p:cNvSpPr>
            <a:spLocks noGrp="1"/>
          </p:cNvSpPr>
          <p:nvPr>
            <p:ph sz="quarter" idx="12"/>
          </p:nvPr>
        </p:nvSpPr>
        <p:spPr>
          <a:xfrm>
            <a:off x="611190" y="1390651"/>
            <a:ext cx="3904826" cy="3315164"/>
          </a:xfrm>
        </p:spPr>
        <p:txBody>
          <a:bodyPr/>
          <a:lstStyle/>
          <a:p>
            <a:r>
              <a:rPr lang="en-US"/>
              <a:t>Use the same tools to manage your code</a:t>
            </a:r>
          </a:p>
          <a:p>
            <a:r>
              <a:rPr lang="en-US" sz="1400"/>
              <a:t>Your code can be in separate repositories from nRF Connect SDK and open source</a:t>
            </a:r>
          </a:p>
          <a:p>
            <a:r>
              <a:rPr lang="en-US" sz="1400"/>
              <a:t>Simplify incorporating new versions of SDK or patches</a:t>
            </a:r>
          </a:p>
          <a:p>
            <a:r>
              <a:rPr lang="en-US" sz="1400"/>
              <a:t>Facilitate scalable development for multiple products and multiple teams in your organization</a:t>
            </a:r>
            <a:endParaRPr lang="en-US"/>
          </a:p>
          <a:p>
            <a:endParaRPr lang="en-US"/>
          </a:p>
          <a:p>
            <a:endParaRPr lang="nb-NO"/>
          </a:p>
          <a:p>
            <a:endParaRPr lang="nb-NO"/>
          </a:p>
        </p:txBody>
      </p:sp>
      <p:sp>
        <p:nvSpPr>
          <p:cNvPr id="4" name="Title 3">
            <a:extLst>
              <a:ext uri="{FF2B5EF4-FFF2-40B4-BE49-F238E27FC236}">
                <a16:creationId xmlns:a16="http://schemas.microsoft.com/office/drawing/2014/main" id="{AED15F44-9B57-4FE8-A2C5-207D3C9DF59E}"/>
              </a:ext>
            </a:extLst>
          </p:cNvPr>
          <p:cNvSpPr>
            <a:spLocks noGrp="1"/>
          </p:cNvSpPr>
          <p:nvPr>
            <p:ph type="title"/>
          </p:nvPr>
        </p:nvSpPr>
        <p:spPr/>
        <p:txBody>
          <a:bodyPr/>
          <a:lstStyle/>
          <a:p>
            <a:r>
              <a:rPr lang="nb-NO"/>
              <a:t>Tools</a:t>
            </a:r>
          </a:p>
        </p:txBody>
      </p:sp>
      <p:pic>
        <p:nvPicPr>
          <p:cNvPr id="51" name="Picture 2" descr="Image result for device tree logo">
            <a:extLst>
              <a:ext uri="{FF2B5EF4-FFF2-40B4-BE49-F238E27FC236}">
                <a16:creationId xmlns:a16="http://schemas.microsoft.com/office/drawing/2014/main" id="{C7082CCD-B8DD-44BE-BF88-D99F919649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7497" y="2902336"/>
            <a:ext cx="1014264" cy="113708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cmake logo">
            <a:extLst>
              <a:ext uri="{FF2B5EF4-FFF2-40B4-BE49-F238E27FC236}">
                <a16:creationId xmlns:a16="http://schemas.microsoft.com/office/drawing/2014/main" id="{AF38F9F3-17F6-469A-A37B-A5F28C134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3242" y="3016577"/>
            <a:ext cx="1022055" cy="884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102A7E-9D34-43C2-B7B1-A1D431EDB1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1948" y="1759159"/>
            <a:ext cx="1845136" cy="770496"/>
          </a:xfrm>
          <a:prstGeom prst="rect">
            <a:avLst/>
          </a:prstGeom>
        </p:spPr>
      </p:pic>
      <p:pic>
        <p:nvPicPr>
          <p:cNvPr id="54" name="Picture 53">
            <a:extLst>
              <a:ext uri="{FF2B5EF4-FFF2-40B4-BE49-F238E27FC236}">
                <a16:creationId xmlns:a16="http://schemas.microsoft.com/office/drawing/2014/main" id="{43760F26-D65F-4AE6-A727-C878CD978C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3016" y="1745797"/>
            <a:ext cx="1879258" cy="770496"/>
          </a:xfrm>
          <a:prstGeom prst="rect">
            <a:avLst/>
          </a:prstGeom>
        </p:spPr>
      </p:pic>
    </p:spTree>
    <p:extLst>
      <p:ext uri="{BB962C8B-B14F-4D97-AF65-F5344CB8AC3E}">
        <p14:creationId xmlns:p14="http://schemas.microsoft.com/office/powerpoint/2010/main" val="4007092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26AFF1-7359-439F-85EA-B10663CEC63F}"/>
              </a:ext>
            </a:extLst>
          </p:cNvPr>
          <p:cNvSpPr>
            <a:spLocks noGrp="1"/>
          </p:cNvSpPr>
          <p:nvPr>
            <p:ph sz="quarter" idx="12"/>
          </p:nvPr>
        </p:nvSpPr>
        <p:spPr>
          <a:xfrm>
            <a:off x="611189" y="1390650"/>
            <a:ext cx="6159066" cy="3651249"/>
          </a:xfrm>
        </p:spPr>
        <p:txBody>
          <a:bodyPr/>
          <a:lstStyle/>
          <a:p>
            <a:r>
              <a:rPr lang="en-US" dirty="0"/>
              <a:t>Tagged versions of </a:t>
            </a:r>
            <a:r>
              <a:rPr lang="en-US" dirty="0" err="1"/>
              <a:t>nRF</a:t>
            </a:r>
            <a:r>
              <a:rPr lang="en-US" dirty="0"/>
              <a:t> Connect SDK are stable releases</a:t>
            </a:r>
          </a:p>
          <a:p>
            <a:pPr lvl="1"/>
            <a:r>
              <a:rPr lang="nb-NO" sz="1200" dirty="0">
                <a:solidFill>
                  <a:schemeClr val="accent3"/>
                </a:solidFill>
                <a:hlinkClick r:id="rId3">
                  <a:extLst>
                    <a:ext uri="{A12FA001-AC4F-418D-AE19-62706E023703}">
                      <ahyp:hlinkClr xmlns:ahyp="http://schemas.microsoft.com/office/drawing/2018/hyperlinkcolor" val="tx"/>
                    </a:ext>
                  </a:extLst>
                </a:hlinkClick>
              </a:rPr>
              <a:t>https://github.com/nrfconnect/sdk-nrf/tags</a:t>
            </a:r>
            <a:endParaRPr lang="nb-NO" sz="1200" dirty="0">
              <a:solidFill>
                <a:schemeClr val="accent3"/>
              </a:solidFill>
            </a:endParaRPr>
          </a:p>
          <a:p>
            <a:pPr lvl="1"/>
            <a:r>
              <a:rPr lang="en-US" sz="1200" dirty="0"/>
              <a:t>V2.1.1 is latest tagged revision</a:t>
            </a:r>
          </a:p>
          <a:p>
            <a:pPr lvl="1"/>
            <a:r>
              <a:rPr lang="en-US" sz="1200" dirty="0"/>
              <a:t>Technical support is available</a:t>
            </a:r>
          </a:p>
          <a:p>
            <a:pPr lvl="1"/>
            <a:r>
              <a:rPr lang="en-US" sz="1200" dirty="0"/>
              <a:t>Use as starting point for development</a:t>
            </a:r>
          </a:p>
          <a:p>
            <a:r>
              <a:rPr lang="en-US" dirty="0"/>
              <a:t>Main branch is most current development status</a:t>
            </a:r>
          </a:p>
          <a:p>
            <a:pPr lvl="1"/>
            <a:r>
              <a:rPr lang="en-US" sz="1200" dirty="0"/>
              <a:t>Newest version of </a:t>
            </a:r>
            <a:r>
              <a:rPr lang="en-US" sz="1200" dirty="0" err="1"/>
              <a:t>nrf</a:t>
            </a:r>
            <a:r>
              <a:rPr lang="en-US" sz="1200" dirty="0"/>
              <a:t> repository, not a stable release</a:t>
            </a:r>
          </a:p>
          <a:p>
            <a:pPr lvl="1"/>
            <a:r>
              <a:rPr lang="en-US" sz="1200" dirty="0"/>
              <a:t>No technical support available</a:t>
            </a:r>
          </a:p>
          <a:p>
            <a:pPr lvl="1"/>
            <a:r>
              <a:rPr lang="en-US" sz="1200" dirty="0"/>
              <a:t>Use if you need to test latest features earlier</a:t>
            </a:r>
          </a:p>
          <a:p>
            <a:endParaRPr lang="nb-NO" dirty="0"/>
          </a:p>
        </p:txBody>
      </p:sp>
      <p:sp>
        <p:nvSpPr>
          <p:cNvPr id="4" name="Title 3">
            <a:extLst>
              <a:ext uri="{FF2B5EF4-FFF2-40B4-BE49-F238E27FC236}">
                <a16:creationId xmlns:a16="http://schemas.microsoft.com/office/drawing/2014/main" id="{C9EE1F2E-B79F-47A1-A4A2-219D4F28BA38}"/>
              </a:ext>
            </a:extLst>
          </p:cNvPr>
          <p:cNvSpPr>
            <a:spLocks noGrp="1"/>
          </p:cNvSpPr>
          <p:nvPr>
            <p:ph type="title"/>
          </p:nvPr>
        </p:nvSpPr>
        <p:spPr/>
        <p:txBody>
          <a:bodyPr/>
          <a:lstStyle/>
          <a:p>
            <a:r>
              <a:rPr lang="en-US"/>
              <a:t>Tagged vs main branch</a:t>
            </a:r>
            <a:endParaRPr lang="nb-NO"/>
          </a:p>
        </p:txBody>
      </p:sp>
    </p:spTree>
    <p:extLst>
      <p:ext uri="{BB962C8B-B14F-4D97-AF65-F5344CB8AC3E}">
        <p14:creationId xmlns:p14="http://schemas.microsoft.com/office/powerpoint/2010/main" val="240334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E06CE2-C0E8-487D-9BE7-440BBA0D8072}"/>
              </a:ext>
            </a:extLst>
          </p:cNvPr>
          <p:cNvSpPr>
            <a:spLocks noGrp="1"/>
          </p:cNvSpPr>
          <p:nvPr>
            <p:ph sz="quarter" idx="14"/>
          </p:nvPr>
        </p:nvSpPr>
        <p:spPr>
          <a:xfrm>
            <a:off x="611187" y="1239839"/>
            <a:ext cx="3359078" cy="3465512"/>
          </a:xfrm>
        </p:spPr>
        <p:txBody>
          <a:bodyPr/>
          <a:lstStyle/>
          <a:p>
            <a:r>
              <a:rPr lang="en-US" dirty="0">
                <a:solidFill>
                  <a:schemeClr val="accent3"/>
                </a:solidFill>
                <a:hlinkClick r:id="rId3">
                  <a:extLst>
                    <a:ext uri="{A12FA001-AC4F-418D-AE19-62706E023703}">
                      <ahyp:hlinkClr xmlns:ahyp="http://schemas.microsoft.com/office/drawing/2018/hyperlinkcolor" val="tx"/>
                    </a:ext>
                  </a:extLst>
                </a:hlinkClick>
              </a:rPr>
              <a:t>Documentation link</a:t>
            </a:r>
            <a:endParaRPr lang="en-US" dirty="0">
              <a:solidFill>
                <a:schemeClr val="accent3"/>
              </a:solidFill>
            </a:endParaRPr>
          </a:p>
          <a:p>
            <a:r>
              <a:rPr lang="en-US" dirty="0"/>
              <a:t>Click on arrow in top right to choose documentation tag</a:t>
            </a:r>
          </a:p>
          <a:p>
            <a:pPr lvl="1"/>
            <a:r>
              <a:rPr lang="en-US" dirty="0"/>
              <a:t>2.x.99 refers to main branch</a:t>
            </a:r>
          </a:p>
          <a:p>
            <a:pPr lvl="1"/>
            <a:r>
              <a:rPr lang="en-US" dirty="0"/>
              <a:t>Latest tag is 2.1.1</a:t>
            </a:r>
          </a:p>
          <a:p>
            <a:pPr lvl="1"/>
            <a:endParaRPr lang="en-US" dirty="0"/>
          </a:p>
          <a:p>
            <a:r>
              <a:rPr lang="en-US" dirty="0"/>
              <a:t>Click on the tabs on the top banner to switch to </a:t>
            </a:r>
            <a:r>
              <a:rPr lang="en-US" dirty="0" err="1"/>
              <a:t>nrfxlib</a:t>
            </a:r>
            <a:r>
              <a:rPr lang="en-US" dirty="0"/>
              <a:t>, Zephyr, </a:t>
            </a:r>
            <a:r>
              <a:rPr lang="en-US" dirty="0" err="1"/>
              <a:t>MCUboot</a:t>
            </a:r>
            <a:r>
              <a:rPr lang="en-US" dirty="0"/>
              <a:t> or other documentation pages</a:t>
            </a:r>
          </a:p>
          <a:p>
            <a:endParaRPr lang="en-US" dirty="0"/>
          </a:p>
          <a:p>
            <a:endParaRPr lang="en-US" dirty="0"/>
          </a:p>
        </p:txBody>
      </p:sp>
      <p:sp>
        <p:nvSpPr>
          <p:cNvPr id="4" name="Title 3">
            <a:extLst>
              <a:ext uri="{FF2B5EF4-FFF2-40B4-BE49-F238E27FC236}">
                <a16:creationId xmlns:a16="http://schemas.microsoft.com/office/drawing/2014/main" id="{BDEAE563-08A0-4A49-A312-4285B2081709}"/>
              </a:ext>
            </a:extLst>
          </p:cNvPr>
          <p:cNvSpPr>
            <a:spLocks noGrp="1"/>
          </p:cNvSpPr>
          <p:nvPr>
            <p:ph type="title"/>
          </p:nvPr>
        </p:nvSpPr>
        <p:spPr>
          <a:xfrm>
            <a:off x="611188" y="589331"/>
            <a:ext cx="7921627" cy="509813"/>
          </a:xfrm>
        </p:spPr>
        <p:txBody>
          <a:bodyPr/>
          <a:lstStyle/>
          <a:p>
            <a:r>
              <a:rPr lang="en-US"/>
              <a:t>nRF Connect SDK documentation</a:t>
            </a:r>
          </a:p>
        </p:txBody>
      </p:sp>
      <p:pic>
        <p:nvPicPr>
          <p:cNvPr id="7" name="Picture 6">
            <a:extLst>
              <a:ext uri="{FF2B5EF4-FFF2-40B4-BE49-F238E27FC236}">
                <a16:creationId xmlns:a16="http://schemas.microsoft.com/office/drawing/2014/main" id="{02F3278C-38C8-3099-EC65-529AA4F4D698}"/>
              </a:ext>
            </a:extLst>
          </p:cNvPr>
          <p:cNvPicPr>
            <a:picLocks noChangeAspect="1"/>
          </p:cNvPicPr>
          <p:nvPr/>
        </p:nvPicPr>
        <p:blipFill>
          <a:blip r:embed="rId4"/>
          <a:stretch>
            <a:fillRect/>
          </a:stretch>
        </p:blipFill>
        <p:spPr>
          <a:xfrm>
            <a:off x="5119803" y="1399886"/>
            <a:ext cx="1952909" cy="1997976"/>
          </a:xfrm>
          <a:prstGeom prst="rect">
            <a:avLst/>
          </a:prstGeom>
        </p:spPr>
      </p:pic>
      <p:pic>
        <p:nvPicPr>
          <p:cNvPr id="11" name="Picture 10">
            <a:extLst>
              <a:ext uri="{FF2B5EF4-FFF2-40B4-BE49-F238E27FC236}">
                <a16:creationId xmlns:a16="http://schemas.microsoft.com/office/drawing/2014/main" id="{036448DD-BF8A-953D-78C1-9B0CA729ADC3}"/>
              </a:ext>
            </a:extLst>
          </p:cNvPr>
          <p:cNvPicPr>
            <a:picLocks noChangeAspect="1"/>
          </p:cNvPicPr>
          <p:nvPr/>
        </p:nvPicPr>
        <p:blipFill>
          <a:blip r:embed="rId5"/>
          <a:stretch>
            <a:fillRect/>
          </a:stretch>
        </p:blipFill>
        <p:spPr>
          <a:xfrm>
            <a:off x="3840480" y="3635031"/>
            <a:ext cx="4692333" cy="511165"/>
          </a:xfrm>
          <a:prstGeom prst="rect">
            <a:avLst/>
          </a:prstGeom>
        </p:spPr>
      </p:pic>
    </p:spTree>
    <p:extLst>
      <p:ext uri="{BB962C8B-B14F-4D97-AF65-F5344CB8AC3E}">
        <p14:creationId xmlns:p14="http://schemas.microsoft.com/office/powerpoint/2010/main" val="1874989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Chevron 1">
            <a:extLst>
              <a:ext uri="{FF2B5EF4-FFF2-40B4-BE49-F238E27FC236}">
                <a16:creationId xmlns:a16="http://schemas.microsoft.com/office/drawing/2014/main" id="{C3B55349-C221-479F-A0A8-CA0F24123E79}"/>
              </a:ext>
            </a:extLst>
          </p:cNvPr>
          <p:cNvSpPr/>
          <p:nvPr/>
        </p:nvSpPr>
        <p:spPr>
          <a:xfrm>
            <a:off x="609599" y="2047235"/>
            <a:ext cx="2551981" cy="517580"/>
          </a:xfrm>
          <a:prstGeom prst="chevron">
            <a:avLst/>
          </a:prstGeom>
          <a:solidFill>
            <a:schemeClr val="accent3"/>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solidFill>
              </a:rPr>
              <a:t>Clone / update</a:t>
            </a:r>
          </a:p>
        </p:txBody>
      </p:sp>
      <p:sp>
        <p:nvSpPr>
          <p:cNvPr id="3" name="Arrow: Chevron 2">
            <a:extLst>
              <a:ext uri="{FF2B5EF4-FFF2-40B4-BE49-F238E27FC236}">
                <a16:creationId xmlns:a16="http://schemas.microsoft.com/office/drawing/2014/main" id="{4A8E208F-B295-4641-9EC2-D98A8F5DC6FC}"/>
              </a:ext>
            </a:extLst>
          </p:cNvPr>
          <p:cNvSpPr/>
          <p:nvPr/>
        </p:nvSpPr>
        <p:spPr>
          <a:xfrm>
            <a:off x="3158706" y="2047235"/>
            <a:ext cx="2826588" cy="517580"/>
          </a:xfrm>
          <a:prstGeom prst="chevron">
            <a:avLst/>
          </a:prstGeom>
          <a:solidFill>
            <a:schemeClr val="accent3"/>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solidFill>
              </a:rPr>
              <a:t>Configure features</a:t>
            </a:r>
          </a:p>
        </p:txBody>
      </p:sp>
      <p:sp>
        <p:nvSpPr>
          <p:cNvPr id="4" name="Arrow: Chevron 3">
            <a:extLst>
              <a:ext uri="{FF2B5EF4-FFF2-40B4-BE49-F238E27FC236}">
                <a16:creationId xmlns:a16="http://schemas.microsoft.com/office/drawing/2014/main" id="{45AA3400-94FA-4B31-A7EB-11F4B3AB75C7}"/>
              </a:ext>
            </a:extLst>
          </p:cNvPr>
          <p:cNvSpPr/>
          <p:nvPr/>
        </p:nvSpPr>
        <p:spPr>
          <a:xfrm>
            <a:off x="5936413" y="2047234"/>
            <a:ext cx="2596402" cy="517580"/>
          </a:xfrm>
          <a:prstGeom prst="chevron">
            <a:avLst/>
          </a:prstGeom>
          <a:solidFill>
            <a:schemeClr val="accent3"/>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solidFill>
              </a:rPr>
              <a:t>Configure target</a:t>
            </a:r>
          </a:p>
        </p:txBody>
      </p:sp>
      <p:sp>
        <p:nvSpPr>
          <p:cNvPr id="14" name="TextBox 13">
            <a:extLst>
              <a:ext uri="{FF2B5EF4-FFF2-40B4-BE49-F238E27FC236}">
                <a16:creationId xmlns:a16="http://schemas.microsoft.com/office/drawing/2014/main" id="{9FB606B7-3C2C-44F4-BD1E-D394D6A9DB31}"/>
              </a:ext>
            </a:extLst>
          </p:cNvPr>
          <p:cNvSpPr txBox="1"/>
          <p:nvPr/>
        </p:nvSpPr>
        <p:spPr>
          <a:xfrm>
            <a:off x="3312617" y="1177827"/>
            <a:ext cx="2503121" cy="976651"/>
          </a:xfrm>
          <a:prstGeom prst="rect">
            <a:avLst/>
          </a:prstGeom>
          <a:noFill/>
        </p:spPr>
        <p:txBody>
          <a:bodyPr wrap="square" rtlCol="0" anchor="t">
            <a:noAutofit/>
          </a:bodyPr>
          <a:lstStyle/>
          <a:p>
            <a:pPr algn="ctr"/>
            <a:r>
              <a:rPr lang="en-US" sz="1400">
                <a:latin typeface="Gotham Book" pitchFamily="50" charset="0"/>
                <a:cs typeface="Gotham Book" pitchFamily="50" charset="0"/>
              </a:rPr>
              <a:t>Kconfig</a:t>
            </a:r>
          </a:p>
          <a:p>
            <a:pPr algn="ctr"/>
            <a:r>
              <a:rPr lang="en-US" sz="1400">
                <a:latin typeface="Gotham Light" charset="0"/>
                <a:cs typeface="Gotham Light" charset="0"/>
              </a:rPr>
              <a:t>Source module / feature configuration for compile</a:t>
            </a:r>
          </a:p>
          <a:p>
            <a:pPr algn="ctr"/>
            <a:endParaRPr lang="en-US" sz="1400">
              <a:latin typeface="Gotham Light" charset="0"/>
              <a:cs typeface="Gotham Light" charset="0"/>
            </a:endParaRPr>
          </a:p>
          <a:p>
            <a:pPr algn="ctr">
              <a:lnSpc>
                <a:spcPct val="130000"/>
              </a:lnSpc>
            </a:pPr>
            <a:endParaRPr lang="en-US" sz="1400">
              <a:latin typeface="Gotham Light" charset="0"/>
              <a:ea typeface="Gotham Light" charset="0"/>
              <a:cs typeface="Gotham Light" charset="0"/>
            </a:endParaRPr>
          </a:p>
          <a:p>
            <a:pPr algn="ctr">
              <a:lnSpc>
                <a:spcPct val="130000"/>
              </a:lnSpc>
            </a:pPr>
            <a:endParaRPr lang="en-US" sz="1400">
              <a:latin typeface="Gotham Light" charset="0"/>
              <a:ea typeface="Gotham Light" charset="0"/>
              <a:cs typeface="Gotham Light" charset="0"/>
            </a:endParaRPr>
          </a:p>
        </p:txBody>
      </p:sp>
      <p:sp>
        <p:nvSpPr>
          <p:cNvPr id="15" name="TextBox 14">
            <a:extLst>
              <a:ext uri="{FF2B5EF4-FFF2-40B4-BE49-F238E27FC236}">
                <a16:creationId xmlns:a16="http://schemas.microsoft.com/office/drawing/2014/main" id="{3FD5D112-11E8-4222-B3A1-B9A7ED398327}"/>
              </a:ext>
            </a:extLst>
          </p:cNvPr>
          <p:cNvSpPr txBox="1"/>
          <p:nvPr/>
        </p:nvSpPr>
        <p:spPr>
          <a:xfrm>
            <a:off x="6011264" y="1184376"/>
            <a:ext cx="2700074" cy="970101"/>
          </a:xfrm>
          <a:prstGeom prst="rect">
            <a:avLst/>
          </a:prstGeom>
          <a:noFill/>
        </p:spPr>
        <p:txBody>
          <a:bodyPr wrap="square" rtlCol="0" anchor="t">
            <a:noAutofit/>
          </a:bodyPr>
          <a:lstStyle/>
          <a:p>
            <a:pPr algn="ctr"/>
            <a:r>
              <a:rPr lang="en-US" sz="1400">
                <a:latin typeface="Gotham Book" pitchFamily="50" charset="0"/>
                <a:cs typeface="Gotham Book" pitchFamily="50" charset="0"/>
              </a:rPr>
              <a:t>DeviceTree</a:t>
            </a:r>
          </a:p>
          <a:p>
            <a:pPr algn="ctr"/>
            <a:r>
              <a:rPr lang="en-US" sz="1400">
                <a:latin typeface="Gotham Light" charset="0"/>
                <a:cs typeface="Gotham Light" charset="0"/>
              </a:rPr>
              <a:t>Target Board / Device description</a:t>
            </a:r>
          </a:p>
        </p:txBody>
      </p:sp>
      <p:sp>
        <p:nvSpPr>
          <p:cNvPr id="17" name="Rectangle 16">
            <a:extLst>
              <a:ext uri="{FF2B5EF4-FFF2-40B4-BE49-F238E27FC236}">
                <a16:creationId xmlns:a16="http://schemas.microsoft.com/office/drawing/2014/main" id="{1C5A6BF5-4C25-47CC-9C00-1487CF32C787}"/>
              </a:ext>
            </a:extLst>
          </p:cNvPr>
          <p:cNvSpPr/>
          <p:nvPr/>
        </p:nvSpPr>
        <p:spPr>
          <a:xfrm>
            <a:off x="614538" y="3193455"/>
            <a:ext cx="1177175" cy="22982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err="1"/>
              <a:t>nrf</a:t>
            </a:r>
            <a:endParaRPr lang="en-US" sz="1400"/>
          </a:p>
        </p:txBody>
      </p:sp>
      <p:sp>
        <p:nvSpPr>
          <p:cNvPr id="18" name="Rectangle 17">
            <a:extLst>
              <a:ext uri="{FF2B5EF4-FFF2-40B4-BE49-F238E27FC236}">
                <a16:creationId xmlns:a16="http://schemas.microsoft.com/office/drawing/2014/main" id="{F5EE1A52-B787-4005-9065-15FFCBD4ABBD}"/>
              </a:ext>
            </a:extLst>
          </p:cNvPr>
          <p:cNvSpPr/>
          <p:nvPr/>
        </p:nvSpPr>
        <p:spPr>
          <a:xfrm>
            <a:off x="614538" y="4100373"/>
            <a:ext cx="1180967" cy="22982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Zephyr</a:t>
            </a:r>
          </a:p>
        </p:txBody>
      </p:sp>
      <p:sp>
        <p:nvSpPr>
          <p:cNvPr id="19" name="Rectangle 18">
            <a:extLst>
              <a:ext uri="{FF2B5EF4-FFF2-40B4-BE49-F238E27FC236}">
                <a16:creationId xmlns:a16="http://schemas.microsoft.com/office/drawing/2014/main" id="{0FEDD821-A542-41B1-A995-B4DC19D05B41}"/>
              </a:ext>
            </a:extLst>
          </p:cNvPr>
          <p:cNvSpPr/>
          <p:nvPr/>
        </p:nvSpPr>
        <p:spPr>
          <a:xfrm>
            <a:off x="614538" y="4620569"/>
            <a:ext cx="1177173" cy="296107"/>
          </a:xfrm>
          <a:prstGeom prst="rect">
            <a:avLst/>
          </a:prstGeom>
          <a:solidFill>
            <a:schemeClr val="accent5"/>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Your Code</a:t>
            </a:r>
          </a:p>
        </p:txBody>
      </p:sp>
      <p:sp>
        <p:nvSpPr>
          <p:cNvPr id="5" name="Rectangle 4">
            <a:extLst>
              <a:ext uri="{FF2B5EF4-FFF2-40B4-BE49-F238E27FC236}">
                <a16:creationId xmlns:a16="http://schemas.microsoft.com/office/drawing/2014/main" id="{CB399E0C-1586-45B0-A5D3-874DC09BE027}"/>
              </a:ext>
            </a:extLst>
          </p:cNvPr>
          <p:cNvSpPr/>
          <p:nvPr/>
        </p:nvSpPr>
        <p:spPr>
          <a:xfrm>
            <a:off x="496686" y="2737624"/>
            <a:ext cx="1445297" cy="1724340"/>
          </a:xfrm>
          <a:prstGeom prst="rect">
            <a:avLst/>
          </a:prstGeom>
          <a:noFill/>
          <a:ln w="22225">
            <a:solidFill>
              <a:schemeClr val="bg1">
                <a:lumMod val="85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a:solidFill>
                  <a:schemeClr val="tx1"/>
                </a:solidFill>
              </a:rPr>
              <a:t>nRF Connect SDK</a:t>
            </a:r>
          </a:p>
        </p:txBody>
      </p:sp>
      <p:sp>
        <p:nvSpPr>
          <p:cNvPr id="20" name="Rectangle 19">
            <a:extLst>
              <a:ext uri="{FF2B5EF4-FFF2-40B4-BE49-F238E27FC236}">
                <a16:creationId xmlns:a16="http://schemas.microsoft.com/office/drawing/2014/main" id="{438F23E0-17A4-4AC0-A0E1-371B7C06CC9F}"/>
              </a:ext>
            </a:extLst>
          </p:cNvPr>
          <p:cNvSpPr/>
          <p:nvPr/>
        </p:nvSpPr>
        <p:spPr>
          <a:xfrm>
            <a:off x="2496652" y="3755194"/>
            <a:ext cx="1011650" cy="434761"/>
          </a:xfrm>
          <a:prstGeom prst="rect">
            <a:avLst/>
          </a:prstGeom>
          <a:solidFill>
            <a:schemeClr val="accent3"/>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Code Base</a:t>
            </a:r>
          </a:p>
        </p:txBody>
      </p:sp>
      <p:cxnSp>
        <p:nvCxnSpPr>
          <p:cNvPr id="7" name="Straight Arrow Connector 6">
            <a:extLst>
              <a:ext uri="{FF2B5EF4-FFF2-40B4-BE49-F238E27FC236}">
                <a16:creationId xmlns:a16="http://schemas.microsoft.com/office/drawing/2014/main" id="{F4696C1C-5A61-4050-9E89-59EB9E1273DF}"/>
              </a:ext>
            </a:extLst>
          </p:cNvPr>
          <p:cNvCxnSpPr>
            <a:cxnSpLocks/>
          </p:cNvCxnSpPr>
          <p:nvPr/>
        </p:nvCxnSpPr>
        <p:spPr>
          <a:xfrm>
            <a:off x="1791713" y="3386429"/>
            <a:ext cx="704939" cy="586146"/>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B20BA70-FF92-43DB-90D9-686C3B7CC2B8}"/>
              </a:ext>
            </a:extLst>
          </p:cNvPr>
          <p:cNvCxnSpPr>
            <a:cxnSpLocks/>
          </p:cNvCxnSpPr>
          <p:nvPr/>
        </p:nvCxnSpPr>
        <p:spPr>
          <a:xfrm flipV="1">
            <a:off x="1795505" y="3972575"/>
            <a:ext cx="701147" cy="32077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529B0C0-4485-4F0C-B55A-2474616F8C8A}"/>
              </a:ext>
            </a:extLst>
          </p:cNvPr>
          <p:cNvCxnSpPr>
            <a:cxnSpLocks/>
          </p:cNvCxnSpPr>
          <p:nvPr/>
        </p:nvCxnSpPr>
        <p:spPr>
          <a:xfrm flipV="1">
            <a:off x="1791711" y="3972575"/>
            <a:ext cx="704941" cy="87411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7D1F5252-4955-498C-A087-2290085740F7}"/>
              </a:ext>
            </a:extLst>
          </p:cNvPr>
          <p:cNvSpPr/>
          <p:nvPr/>
        </p:nvSpPr>
        <p:spPr>
          <a:xfrm>
            <a:off x="4407506" y="3300829"/>
            <a:ext cx="1295025" cy="364514"/>
          </a:xfrm>
          <a:prstGeom prst="rect">
            <a:avLst/>
          </a:prstGeom>
          <a:solidFill>
            <a:schemeClr val="accent3"/>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t>Application 1</a:t>
            </a:r>
          </a:p>
        </p:txBody>
      </p:sp>
      <p:sp>
        <p:nvSpPr>
          <p:cNvPr id="25" name="Rectangle 24">
            <a:extLst>
              <a:ext uri="{FF2B5EF4-FFF2-40B4-BE49-F238E27FC236}">
                <a16:creationId xmlns:a16="http://schemas.microsoft.com/office/drawing/2014/main" id="{3398C38E-6DC0-4D3C-AFC4-D632B18C4771}"/>
              </a:ext>
            </a:extLst>
          </p:cNvPr>
          <p:cNvSpPr/>
          <p:nvPr/>
        </p:nvSpPr>
        <p:spPr>
          <a:xfrm>
            <a:off x="4407505" y="3787571"/>
            <a:ext cx="1295025" cy="364514"/>
          </a:xfrm>
          <a:prstGeom prst="rect">
            <a:avLst/>
          </a:prstGeom>
          <a:solidFill>
            <a:schemeClr val="accent3"/>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t>Application 2</a:t>
            </a:r>
          </a:p>
        </p:txBody>
      </p:sp>
      <p:sp>
        <p:nvSpPr>
          <p:cNvPr id="26" name="Rectangle 25">
            <a:extLst>
              <a:ext uri="{FF2B5EF4-FFF2-40B4-BE49-F238E27FC236}">
                <a16:creationId xmlns:a16="http://schemas.microsoft.com/office/drawing/2014/main" id="{D735EB01-A759-42B0-8EDA-97DD9C680CA2}"/>
              </a:ext>
            </a:extLst>
          </p:cNvPr>
          <p:cNvSpPr/>
          <p:nvPr/>
        </p:nvSpPr>
        <p:spPr>
          <a:xfrm>
            <a:off x="4407505" y="4274802"/>
            <a:ext cx="1295025" cy="364514"/>
          </a:xfrm>
          <a:prstGeom prst="rect">
            <a:avLst/>
          </a:prstGeom>
          <a:solidFill>
            <a:schemeClr val="accent3"/>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t>Application …</a:t>
            </a:r>
          </a:p>
        </p:txBody>
      </p:sp>
      <p:cxnSp>
        <p:nvCxnSpPr>
          <p:cNvPr id="28" name="Straight Arrow Connector 27">
            <a:extLst>
              <a:ext uri="{FF2B5EF4-FFF2-40B4-BE49-F238E27FC236}">
                <a16:creationId xmlns:a16="http://schemas.microsoft.com/office/drawing/2014/main" id="{CEFB871E-C42D-4565-959F-7A798D5A6A1B}"/>
              </a:ext>
            </a:extLst>
          </p:cNvPr>
          <p:cNvCxnSpPr/>
          <p:nvPr/>
        </p:nvCxnSpPr>
        <p:spPr>
          <a:xfrm flipV="1">
            <a:off x="3508302" y="3483086"/>
            <a:ext cx="899204" cy="489489"/>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7B5D2AD-27B0-43FC-81B6-A440B6D140C2}"/>
              </a:ext>
            </a:extLst>
          </p:cNvPr>
          <p:cNvCxnSpPr>
            <a:cxnSpLocks/>
          </p:cNvCxnSpPr>
          <p:nvPr/>
        </p:nvCxnSpPr>
        <p:spPr>
          <a:xfrm flipV="1">
            <a:off x="3508302" y="3969828"/>
            <a:ext cx="899203" cy="2747"/>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0D7FD29-C9E4-49EE-9AF0-8DDCCD462C68}"/>
              </a:ext>
            </a:extLst>
          </p:cNvPr>
          <p:cNvCxnSpPr/>
          <p:nvPr/>
        </p:nvCxnSpPr>
        <p:spPr>
          <a:xfrm>
            <a:off x="3508302" y="3972575"/>
            <a:ext cx="899203" cy="48448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pic>
        <p:nvPicPr>
          <p:cNvPr id="37" name="Picture 2" descr="Nordic Thingy:91">
            <a:extLst>
              <a:ext uri="{FF2B5EF4-FFF2-40B4-BE49-F238E27FC236}">
                <a16:creationId xmlns:a16="http://schemas.microsoft.com/office/drawing/2014/main" id="{A6F1A534-2544-4FA8-A3D8-5634BE2F07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4285"/>
          <a:stretch/>
        </p:blipFill>
        <p:spPr bwMode="auto">
          <a:xfrm>
            <a:off x="7364884" y="2860643"/>
            <a:ext cx="619233" cy="47208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nrf52840 dk">
            <a:extLst>
              <a:ext uri="{FF2B5EF4-FFF2-40B4-BE49-F238E27FC236}">
                <a16:creationId xmlns:a16="http://schemas.microsoft.com/office/drawing/2014/main" id="{33E1D44E-78D1-4D27-93A7-8293B8F4F3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9284" y="3577827"/>
            <a:ext cx="830434" cy="5804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DCE05EDD-08CB-434F-A4D0-69ECD5B71D9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38081" y="4286173"/>
            <a:ext cx="588560" cy="507712"/>
          </a:xfrm>
          <a:prstGeom prst="rect">
            <a:avLst/>
          </a:prstGeom>
        </p:spPr>
      </p:pic>
      <p:sp>
        <p:nvSpPr>
          <p:cNvPr id="41" name="TextBox 40">
            <a:extLst>
              <a:ext uri="{FF2B5EF4-FFF2-40B4-BE49-F238E27FC236}">
                <a16:creationId xmlns:a16="http://schemas.microsoft.com/office/drawing/2014/main" id="{699DA9EE-8519-4611-968E-69A4A5DDC6BF}"/>
              </a:ext>
            </a:extLst>
          </p:cNvPr>
          <p:cNvSpPr txBox="1"/>
          <p:nvPr/>
        </p:nvSpPr>
        <p:spPr bwMode="auto">
          <a:xfrm>
            <a:off x="2015180" y="2901400"/>
            <a:ext cx="704939" cy="38686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nSpc>
                <a:spcPct val="150000"/>
              </a:lnSpc>
            </a:pPr>
            <a:r>
              <a:rPr lang="en-US" sz="1050">
                <a:latin typeface="+mn-lt"/>
              </a:rPr>
              <a:t>west.yml</a:t>
            </a:r>
          </a:p>
        </p:txBody>
      </p:sp>
      <p:sp>
        <p:nvSpPr>
          <p:cNvPr id="42" name="TextBox 41">
            <a:extLst>
              <a:ext uri="{FF2B5EF4-FFF2-40B4-BE49-F238E27FC236}">
                <a16:creationId xmlns:a16="http://schemas.microsoft.com/office/drawing/2014/main" id="{6204CAD2-80FA-449E-872B-DCD4F34EA3A0}"/>
              </a:ext>
            </a:extLst>
          </p:cNvPr>
          <p:cNvSpPr txBox="1"/>
          <p:nvPr/>
        </p:nvSpPr>
        <p:spPr bwMode="auto">
          <a:xfrm>
            <a:off x="3578547" y="2878182"/>
            <a:ext cx="1399149" cy="38686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nSpc>
                <a:spcPct val="150000"/>
              </a:lnSpc>
            </a:pPr>
            <a:r>
              <a:rPr lang="en-US" sz="1050">
                <a:latin typeface="+mn-lt"/>
              </a:rPr>
              <a:t>*Kconfig &amp; prj.conf</a:t>
            </a:r>
          </a:p>
        </p:txBody>
      </p:sp>
      <p:sp>
        <p:nvSpPr>
          <p:cNvPr id="43" name="TextBox 42">
            <a:extLst>
              <a:ext uri="{FF2B5EF4-FFF2-40B4-BE49-F238E27FC236}">
                <a16:creationId xmlns:a16="http://schemas.microsoft.com/office/drawing/2014/main" id="{5B328073-5B37-4DF3-8A0D-A0763205A33A}"/>
              </a:ext>
            </a:extLst>
          </p:cNvPr>
          <p:cNvSpPr txBox="1"/>
          <p:nvPr/>
        </p:nvSpPr>
        <p:spPr bwMode="auto">
          <a:xfrm>
            <a:off x="6148167" y="2878183"/>
            <a:ext cx="427321" cy="38686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nSpc>
                <a:spcPct val="150000"/>
              </a:lnSpc>
            </a:pPr>
            <a:r>
              <a:rPr lang="en-US" sz="1050">
                <a:latin typeface="+mn-lt"/>
              </a:rPr>
              <a:t>*.dts</a:t>
            </a:r>
          </a:p>
        </p:txBody>
      </p:sp>
      <p:cxnSp>
        <p:nvCxnSpPr>
          <p:cNvPr id="44" name="Straight Arrow Connector 43">
            <a:extLst>
              <a:ext uri="{FF2B5EF4-FFF2-40B4-BE49-F238E27FC236}">
                <a16:creationId xmlns:a16="http://schemas.microsoft.com/office/drawing/2014/main" id="{8DADD25E-2773-47D8-9AC1-E75F82C48D9E}"/>
              </a:ext>
            </a:extLst>
          </p:cNvPr>
          <p:cNvCxnSpPr>
            <a:cxnSpLocks/>
            <a:endCxn id="37" idx="1"/>
          </p:cNvCxnSpPr>
          <p:nvPr/>
        </p:nvCxnSpPr>
        <p:spPr>
          <a:xfrm flipV="1">
            <a:off x="5702531" y="3096683"/>
            <a:ext cx="1662353" cy="38640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CAECFA4E-970E-4B34-87BA-4CD7D5B9D3E3}"/>
              </a:ext>
            </a:extLst>
          </p:cNvPr>
          <p:cNvCxnSpPr>
            <a:cxnSpLocks/>
            <a:endCxn id="39" idx="1"/>
          </p:cNvCxnSpPr>
          <p:nvPr/>
        </p:nvCxnSpPr>
        <p:spPr>
          <a:xfrm>
            <a:off x="5702530" y="3969828"/>
            <a:ext cx="1735551" cy="570201"/>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7E00725-79AD-4DB1-A292-5D4D9F7C2450}"/>
              </a:ext>
            </a:extLst>
          </p:cNvPr>
          <p:cNvCxnSpPr>
            <a:cxnSpLocks/>
            <a:endCxn id="38" idx="1"/>
          </p:cNvCxnSpPr>
          <p:nvPr/>
        </p:nvCxnSpPr>
        <p:spPr>
          <a:xfrm flipV="1">
            <a:off x="5702530" y="3868076"/>
            <a:ext cx="1556754" cy="10175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BB2105D0-74E5-49E7-ABB5-8E22DE230FF3}"/>
              </a:ext>
            </a:extLst>
          </p:cNvPr>
          <p:cNvCxnSpPr>
            <a:cxnSpLocks/>
            <a:endCxn id="37" idx="1"/>
          </p:cNvCxnSpPr>
          <p:nvPr/>
        </p:nvCxnSpPr>
        <p:spPr>
          <a:xfrm flipV="1">
            <a:off x="5702530" y="3096683"/>
            <a:ext cx="1662354" cy="1360376"/>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42C421FD-7749-45B1-BEB9-399E1D7194CF}"/>
              </a:ext>
            </a:extLst>
          </p:cNvPr>
          <p:cNvCxnSpPr>
            <a:cxnSpLocks/>
            <a:endCxn id="38" idx="1"/>
          </p:cNvCxnSpPr>
          <p:nvPr/>
        </p:nvCxnSpPr>
        <p:spPr>
          <a:xfrm>
            <a:off x="5702531" y="3483086"/>
            <a:ext cx="1556753" cy="38499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A09090F7-ACEB-4ED2-AE44-A2E468AB3E18}"/>
              </a:ext>
            </a:extLst>
          </p:cNvPr>
          <p:cNvSpPr txBox="1"/>
          <p:nvPr/>
        </p:nvSpPr>
        <p:spPr>
          <a:xfrm>
            <a:off x="432662" y="1166734"/>
            <a:ext cx="2503121" cy="977043"/>
          </a:xfrm>
          <a:prstGeom prst="rect">
            <a:avLst/>
          </a:prstGeom>
          <a:noFill/>
        </p:spPr>
        <p:txBody>
          <a:bodyPr wrap="square" rtlCol="0" anchor="t">
            <a:noAutofit/>
          </a:bodyPr>
          <a:lstStyle/>
          <a:p>
            <a:pPr algn="ctr"/>
            <a:r>
              <a:rPr lang="en-US" sz="1400">
                <a:latin typeface="Gotham Book" pitchFamily="50" charset="0"/>
                <a:cs typeface="Gotham Book" pitchFamily="50" charset="0"/>
              </a:rPr>
              <a:t>West</a:t>
            </a:r>
            <a:r>
              <a:rPr lang="en-US" sz="1400">
                <a:latin typeface="Gotham Light" charset="0"/>
                <a:cs typeface="Gotham Light" charset="0"/>
              </a:rPr>
              <a:t> </a:t>
            </a:r>
          </a:p>
          <a:p>
            <a:pPr algn="ctr"/>
            <a:r>
              <a:rPr lang="en-US" sz="1400">
                <a:latin typeface="Gotham Light" charset="0"/>
                <a:cs typeface="Gotham Light" charset="0"/>
              </a:rPr>
              <a:t>Multi-repository management tool</a:t>
            </a:r>
            <a:endParaRPr lang="en-US" sz="1400">
              <a:latin typeface="Gotham Light" charset="0"/>
              <a:ea typeface="Gotham Light" charset="0"/>
              <a:cs typeface="Gotham Light" charset="0"/>
            </a:endParaRPr>
          </a:p>
        </p:txBody>
      </p:sp>
      <p:sp>
        <p:nvSpPr>
          <p:cNvPr id="40" name="Rectangle 39">
            <a:extLst>
              <a:ext uri="{FF2B5EF4-FFF2-40B4-BE49-F238E27FC236}">
                <a16:creationId xmlns:a16="http://schemas.microsoft.com/office/drawing/2014/main" id="{F85EB5F8-370D-479F-B30A-CF06249C17AC}"/>
              </a:ext>
            </a:extLst>
          </p:cNvPr>
          <p:cNvSpPr/>
          <p:nvPr/>
        </p:nvSpPr>
        <p:spPr>
          <a:xfrm>
            <a:off x="614538" y="3496880"/>
            <a:ext cx="1186184" cy="22982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err="1"/>
              <a:t>nrfxlib</a:t>
            </a:r>
            <a:endParaRPr lang="en-US" sz="1400"/>
          </a:p>
        </p:txBody>
      </p:sp>
      <p:sp>
        <p:nvSpPr>
          <p:cNvPr id="45" name="Rectangle 44">
            <a:extLst>
              <a:ext uri="{FF2B5EF4-FFF2-40B4-BE49-F238E27FC236}">
                <a16:creationId xmlns:a16="http://schemas.microsoft.com/office/drawing/2014/main" id="{02070E27-86DA-4DA7-995B-88466FB90163}"/>
              </a:ext>
            </a:extLst>
          </p:cNvPr>
          <p:cNvSpPr/>
          <p:nvPr/>
        </p:nvSpPr>
        <p:spPr>
          <a:xfrm>
            <a:off x="610033" y="3800890"/>
            <a:ext cx="1186184" cy="22982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err="1"/>
              <a:t>MCUboot</a:t>
            </a:r>
            <a:endParaRPr lang="en-US" sz="1400"/>
          </a:p>
        </p:txBody>
      </p:sp>
      <p:cxnSp>
        <p:nvCxnSpPr>
          <p:cNvPr id="46" name="Straight Arrow Connector 45">
            <a:extLst>
              <a:ext uri="{FF2B5EF4-FFF2-40B4-BE49-F238E27FC236}">
                <a16:creationId xmlns:a16="http://schemas.microsoft.com/office/drawing/2014/main" id="{B231E67D-139E-4DD3-BBE3-84F8CB64BCFB}"/>
              </a:ext>
            </a:extLst>
          </p:cNvPr>
          <p:cNvCxnSpPr>
            <a:cxnSpLocks/>
          </p:cNvCxnSpPr>
          <p:nvPr/>
        </p:nvCxnSpPr>
        <p:spPr>
          <a:xfrm>
            <a:off x="1800722" y="3689854"/>
            <a:ext cx="695930" cy="282721"/>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07D2173-CC99-4AA3-84C2-5016E6D497F9}"/>
              </a:ext>
            </a:extLst>
          </p:cNvPr>
          <p:cNvCxnSpPr>
            <a:cxnSpLocks/>
          </p:cNvCxnSpPr>
          <p:nvPr/>
        </p:nvCxnSpPr>
        <p:spPr>
          <a:xfrm flipV="1">
            <a:off x="1796217" y="3972575"/>
            <a:ext cx="700435" cy="21289"/>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48" name="Title 3">
            <a:extLst>
              <a:ext uri="{FF2B5EF4-FFF2-40B4-BE49-F238E27FC236}">
                <a16:creationId xmlns:a16="http://schemas.microsoft.com/office/drawing/2014/main" id="{774E6A6C-36AA-4D3D-8590-1B6E1E10B81C}"/>
              </a:ext>
            </a:extLst>
          </p:cNvPr>
          <p:cNvSpPr txBox="1">
            <a:spLocks/>
          </p:cNvSpPr>
          <p:nvPr/>
        </p:nvSpPr>
        <p:spPr>
          <a:xfrm>
            <a:off x="611188" y="589331"/>
            <a:ext cx="7921627" cy="509813"/>
          </a:xfrm>
          <a:prstGeom prst="rect">
            <a:avLst/>
          </a:prstGeom>
        </p:spPr>
        <p:txBody>
          <a:bodyPr/>
          <a:lst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a:lstStyle>
          <a:p>
            <a:r>
              <a:rPr lang="en-US"/>
              <a:t>Manage source code and configurations</a:t>
            </a:r>
          </a:p>
        </p:txBody>
      </p:sp>
    </p:spTree>
    <p:extLst>
      <p:ext uri="{BB962C8B-B14F-4D97-AF65-F5344CB8AC3E}">
        <p14:creationId xmlns:p14="http://schemas.microsoft.com/office/powerpoint/2010/main" val="669367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609AF1-823D-4518-B7C4-05643829ADB7}"/>
              </a:ext>
            </a:extLst>
          </p:cNvPr>
          <p:cNvSpPr>
            <a:spLocks noGrp="1"/>
          </p:cNvSpPr>
          <p:nvPr>
            <p:ph sz="quarter" idx="12"/>
          </p:nvPr>
        </p:nvSpPr>
        <p:spPr/>
        <p:txBody>
          <a:bodyPr/>
          <a:lstStyle/>
          <a:p>
            <a:r>
              <a:rPr lang="en-US" dirty="0"/>
              <a:t>West </a:t>
            </a:r>
            <a:r>
              <a:rPr lang="en-US" dirty="0" err="1"/>
              <a:t>init</a:t>
            </a:r>
            <a:endParaRPr lang="en-US" dirty="0"/>
          </a:p>
          <a:p>
            <a:pPr lvl="1"/>
            <a:r>
              <a:rPr lang="en-US" sz="1200" dirty="0"/>
              <a:t>Initialize a new west installation</a:t>
            </a:r>
            <a:endParaRPr lang="en-US" sz="100" dirty="0"/>
          </a:p>
          <a:p>
            <a:r>
              <a:rPr lang="en-US" dirty="0"/>
              <a:t>git checkout &lt;tag&gt;</a:t>
            </a:r>
          </a:p>
          <a:p>
            <a:pPr lvl="1"/>
            <a:r>
              <a:rPr lang="en-US" dirty="0"/>
              <a:t>e.g. git checkout v1.8.0</a:t>
            </a:r>
          </a:p>
          <a:p>
            <a:r>
              <a:rPr lang="en-US" dirty="0"/>
              <a:t>West update</a:t>
            </a:r>
          </a:p>
          <a:p>
            <a:pPr lvl="1"/>
            <a:r>
              <a:rPr lang="en-US" dirty="0"/>
              <a:t>Used to update the four repositories</a:t>
            </a:r>
          </a:p>
        </p:txBody>
      </p:sp>
      <p:sp>
        <p:nvSpPr>
          <p:cNvPr id="4" name="Title 3">
            <a:extLst>
              <a:ext uri="{FF2B5EF4-FFF2-40B4-BE49-F238E27FC236}">
                <a16:creationId xmlns:a16="http://schemas.microsoft.com/office/drawing/2014/main" id="{2CAD662E-4CD2-4EE8-80D3-B649CC775B46}"/>
              </a:ext>
            </a:extLst>
          </p:cNvPr>
          <p:cNvSpPr>
            <a:spLocks noGrp="1"/>
          </p:cNvSpPr>
          <p:nvPr>
            <p:ph type="title"/>
          </p:nvPr>
        </p:nvSpPr>
        <p:spPr/>
        <p:txBody>
          <a:bodyPr/>
          <a:lstStyle/>
          <a:p>
            <a:r>
              <a:rPr lang="en-US"/>
              <a:t>West tool</a:t>
            </a:r>
            <a:endParaRPr lang="nb-NO"/>
          </a:p>
        </p:txBody>
      </p:sp>
      <p:cxnSp>
        <p:nvCxnSpPr>
          <p:cNvPr id="46" name="Straight Connector 45">
            <a:extLst>
              <a:ext uri="{FF2B5EF4-FFF2-40B4-BE49-F238E27FC236}">
                <a16:creationId xmlns:a16="http://schemas.microsoft.com/office/drawing/2014/main" id="{1C3DD31D-28B1-43C1-9410-84D753B08441}"/>
              </a:ext>
            </a:extLst>
          </p:cNvPr>
          <p:cNvCxnSpPr>
            <a:stCxn id="52" idx="4"/>
            <a:endCxn id="57" idx="0"/>
          </p:cNvCxnSpPr>
          <p:nvPr/>
        </p:nvCxnSpPr>
        <p:spPr>
          <a:xfrm>
            <a:off x="4998028" y="1999639"/>
            <a:ext cx="450906" cy="570972"/>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56A648D-9CCD-4B79-B20A-99B656878182}"/>
              </a:ext>
            </a:extLst>
          </p:cNvPr>
          <p:cNvCxnSpPr>
            <a:stCxn id="52" idx="4"/>
            <a:endCxn id="60" idx="0"/>
          </p:cNvCxnSpPr>
          <p:nvPr/>
        </p:nvCxnSpPr>
        <p:spPr>
          <a:xfrm flipH="1">
            <a:off x="4803483" y="1999639"/>
            <a:ext cx="194545" cy="1397457"/>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7FE1CC7-A25D-4C36-8F0A-A5F5A6FACE4D}"/>
              </a:ext>
            </a:extLst>
          </p:cNvPr>
          <p:cNvCxnSpPr>
            <a:stCxn id="52" idx="4"/>
            <a:endCxn id="65" idx="0"/>
          </p:cNvCxnSpPr>
          <p:nvPr/>
        </p:nvCxnSpPr>
        <p:spPr>
          <a:xfrm>
            <a:off x="4998028" y="1999639"/>
            <a:ext cx="52032" cy="2223942"/>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56C20BE-94D5-4D3D-BEEF-FC9C3C3FFC13}"/>
              </a:ext>
            </a:extLst>
          </p:cNvPr>
          <p:cNvCxnSpPr>
            <a:stCxn id="55" idx="4"/>
            <a:endCxn id="58" idx="0"/>
          </p:cNvCxnSpPr>
          <p:nvPr/>
        </p:nvCxnSpPr>
        <p:spPr>
          <a:xfrm flipH="1">
            <a:off x="6420101" y="1993442"/>
            <a:ext cx="981648" cy="577169"/>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3546C39-F794-4746-ACEB-96E6B68E02E9}"/>
              </a:ext>
            </a:extLst>
          </p:cNvPr>
          <p:cNvCxnSpPr>
            <a:stCxn id="55" idx="4"/>
            <a:endCxn id="62" idx="0"/>
          </p:cNvCxnSpPr>
          <p:nvPr/>
        </p:nvCxnSpPr>
        <p:spPr>
          <a:xfrm flipH="1">
            <a:off x="6402777" y="1993442"/>
            <a:ext cx="998972" cy="140365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51" name="Group 50">
            <a:extLst>
              <a:ext uri="{FF2B5EF4-FFF2-40B4-BE49-F238E27FC236}">
                <a16:creationId xmlns:a16="http://schemas.microsoft.com/office/drawing/2014/main" id="{4037F9B3-1ADD-4553-A758-BABF1C6B47B0}"/>
              </a:ext>
            </a:extLst>
          </p:cNvPr>
          <p:cNvGrpSpPr/>
          <p:nvPr/>
        </p:nvGrpSpPr>
        <p:grpSpPr>
          <a:xfrm>
            <a:off x="4630062" y="1294356"/>
            <a:ext cx="4088445" cy="3260301"/>
            <a:chOff x="4630062" y="1294356"/>
            <a:chExt cx="4088445" cy="3260301"/>
          </a:xfrm>
        </p:grpSpPr>
        <p:sp>
          <p:nvSpPr>
            <p:cNvPr id="52" name="Oval 51">
              <a:extLst>
                <a:ext uri="{FF2B5EF4-FFF2-40B4-BE49-F238E27FC236}">
                  <a16:creationId xmlns:a16="http://schemas.microsoft.com/office/drawing/2014/main" id="{A7DC20D7-BBF3-468D-B427-5C6DA2E611D5}"/>
                </a:ext>
              </a:extLst>
            </p:cNvPr>
            <p:cNvSpPr/>
            <p:nvPr/>
          </p:nvSpPr>
          <p:spPr>
            <a:xfrm>
              <a:off x="4824607" y="1668563"/>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53" name="Oval 52">
              <a:extLst>
                <a:ext uri="{FF2B5EF4-FFF2-40B4-BE49-F238E27FC236}">
                  <a16:creationId xmlns:a16="http://schemas.microsoft.com/office/drawing/2014/main" id="{F9F7AC80-710C-4A61-8C65-FF437E328507}"/>
                </a:ext>
              </a:extLst>
            </p:cNvPr>
            <p:cNvSpPr/>
            <p:nvPr/>
          </p:nvSpPr>
          <p:spPr>
            <a:xfrm>
              <a:off x="5622354" y="1662366"/>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54" name="Oval 53">
              <a:extLst>
                <a:ext uri="{FF2B5EF4-FFF2-40B4-BE49-F238E27FC236}">
                  <a16:creationId xmlns:a16="http://schemas.microsoft.com/office/drawing/2014/main" id="{5073DD42-FCEE-4A27-8C01-2FB303099A93}"/>
                </a:ext>
              </a:extLst>
            </p:cNvPr>
            <p:cNvSpPr/>
            <p:nvPr/>
          </p:nvSpPr>
          <p:spPr>
            <a:xfrm>
              <a:off x="6430581" y="1662366"/>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55" name="Oval 54">
              <a:extLst>
                <a:ext uri="{FF2B5EF4-FFF2-40B4-BE49-F238E27FC236}">
                  <a16:creationId xmlns:a16="http://schemas.microsoft.com/office/drawing/2014/main" id="{70A2E4F4-DDFE-42D8-BF7F-F4AFE908957E}"/>
                </a:ext>
              </a:extLst>
            </p:cNvPr>
            <p:cNvSpPr/>
            <p:nvPr/>
          </p:nvSpPr>
          <p:spPr>
            <a:xfrm>
              <a:off x="7228328" y="1662366"/>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56" name="Oval 55">
              <a:extLst>
                <a:ext uri="{FF2B5EF4-FFF2-40B4-BE49-F238E27FC236}">
                  <a16:creationId xmlns:a16="http://schemas.microsoft.com/office/drawing/2014/main" id="{5E4595BC-B0D8-4D9E-A206-FE79586848BE}"/>
                </a:ext>
              </a:extLst>
            </p:cNvPr>
            <p:cNvSpPr/>
            <p:nvPr/>
          </p:nvSpPr>
          <p:spPr>
            <a:xfrm>
              <a:off x="8015595" y="1662366"/>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57" name="Oval 56">
              <a:extLst>
                <a:ext uri="{FF2B5EF4-FFF2-40B4-BE49-F238E27FC236}">
                  <a16:creationId xmlns:a16="http://schemas.microsoft.com/office/drawing/2014/main" id="{0C1FB1A6-2B34-4BFE-841C-F4833C0F26F2}"/>
                </a:ext>
              </a:extLst>
            </p:cNvPr>
            <p:cNvSpPr/>
            <p:nvPr/>
          </p:nvSpPr>
          <p:spPr>
            <a:xfrm>
              <a:off x="5275513" y="2570611"/>
              <a:ext cx="346841" cy="331076"/>
            </a:xfrm>
            <a:prstGeom prst="ellipse">
              <a:avLst/>
            </a:prstGeom>
            <a:solidFill>
              <a:srgbClr val="FFFFFF">
                <a:alpha val="50000"/>
              </a:srgbClr>
            </a:solidFill>
            <a:ln w="28575">
              <a:solidFill>
                <a:srgbClr val="F7952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58" name="Oval 57">
              <a:extLst>
                <a:ext uri="{FF2B5EF4-FFF2-40B4-BE49-F238E27FC236}">
                  <a16:creationId xmlns:a16="http://schemas.microsoft.com/office/drawing/2014/main" id="{9339DF61-72B9-4753-8724-C346D30F7444}"/>
                </a:ext>
              </a:extLst>
            </p:cNvPr>
            <p:cNvSpPr/>
            <p:nvPr/>
          </p:nvSpPr>
          <p:spPr>
            <a:xfrm>
              <a:off x="6246680" y="2570611"/>
              <a:ext cx="346841" cy="331076"/>
            </a:xfrm>
            <a:prstGeom prst="ellipse">
              <a:avLst/>
            </a:prstGeom>
            <a:solidFill>
              <a:srgbClr val="FFFFFF">
                <a:alpha val="50000"/>
              </a:srgbClr>
            </a:solidFill>
            <a:ln w="28575">
              <a:solidFill>
                <a:srgbClr val="F7952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59" name="Oval 58">
              <a:extLst>
                <a:ext uri="{FF2B5EF4-FFF2-40B4-BE49-F238E27FC236}">
                  <a16:creationId xmlns:a16="http://schemas.microsoft.com/office/drawing/2014/main" id="{7730DF7C-C767-43A4-9C2A-5CD600FB8559}"/>
                </a:ext>
              </a:extLst>
            </p:cNvPr>
            <p:cNvSpPr/>
            <p:nvPr/>
          </p:nvSpPr>
          <p:spPr>
            <a:xfrm>
              <a:off x="7575170" y="2570009"/>
              <a:ext cx="346841" cy="331076"/>
            </a:xfrm>
            <a:prstGeom prst="ellipse">
              <a:avLst/>
            </a:prstGeom>
            <a:solidFill>
              <a:srgbClr val="FFFFFF">
                <a:alpha val="50000"/>
              </a:srgbClr>
            </a:solidFill>
            <a:ln w="28575">
              <a:solidFill>
                <a:srgbClr val="F7952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0" name="Oval 59">
              <a:extLst>
                <a:ext uri="{FF2B5EF4-FFF2-40B4-BE49-F238E27FC236}">
                  <a16:creationId xmlns:a16="http://schemas.microsoft.com/office/drawing/2014/main" id="{F07AA168-BA36-4B76-B82A-943DCE862705}"/>
                </a:ext>
              </a:extLst>
            </p:cNvPr>
            <p:cNvSpPr/>
            <p:nvPr/>
          </p:nvSpPr>
          <p:spPr>
            <a:xfrm>
              <a:off x="4630062"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1" name="Oval 60">
              <a:extLst>
                <a:ext uri="{FF2B5EF4-FFF2-40B4-BE49-F238E27FC236}">
                  <a16:creationId xmlns:a16="http://schemas.microsoft.com/office/drawing/2014/main" id="{4AA06A2E-90C8-4629-AA63-C4DA6F4E47BD}"/>
                </a:ext>
              </a:extLst>
            </p:cNvPr>
            <p:cNvSpPr/>
            <p:nvPr/>
          </p:nvSpPr>
          <p:spPr>
            <a:xfrm>
              <a:off x="5427810"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2" name="Oval 61">
              <a:extLst>
                <a:ext uri="{FF2B5EF4-FFF2-40B4-BE49-F238E27FC236}">
                  <a16:creationId xmlns:a16="http://schemas.microsoft.com/office/drawing/2014/main" id="{086D30ED-3592-482C-94E0-52F961D16FD4}"/>
                </a:ext>
              </a:extLst>
            </p:cNvPr>
            <p:cNvSpPr/>
            <p:nvPr/>
          </p:nvSpPr>
          <p:spPr>
            <a:xfrm>
              <a:off x="6229356"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3" name="Oval 62">
              <a:extLst>
                <a:ext uri="{FF2B5EF4-FFF2-40B4-BE49-F238E27FC236}">
                  <a16:creationId xmlns:a16="http://schemas.microsoft.com/office/drawing/2014/main" id="{5B3F3932-3236-4356-9BEE-6559E46EA211}"/>
                </a:ext>
              </a:extLst>
            </p:cNvPr>
            <p:cNvSpPr/>
            <p:nvPr/>
          </p:nvSpPr>
          <p:spPr>
            <a:xfrm>
              <a:off x="7030902"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4" name="Oval 63">
              <a:extLst>
                <a:ext uri="{FF2B5EF4-FFF2-40B4-BE49-F238E27FC236}">
                  <a16:creationId xmlns:a16="http://schemas.microsoft.com/office/drawing/2014/main" id="{73AE9AB3-7DC5-4BC6-8026-D8D6DB5FA9D4}"/>
                </a:ext>
              </a:extLst>
            </p:cNvPr>
            <p:cNvSpPr/>
            <p:nvPr/>
          </p:nvSpPr>
          <p:spPr>
            <a:xfrm>
              <a:off x="7832448"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5" name="Oval 64">
              <a:extLst>
                <a:ext uri="{FF2B5EF4-FFF2-40B4-BE49-F238E27FC236}">
                  <a16:creationId xmlns:a16="http://schemas.microsoft.com/office/drawing/2014/main" id="{DFF554EE-6F6D-4918-91AF-5C71B73E9E53}"/>
                </a:ext>
              </a:extLst>
            </p:cNvPr>
            <p:cNvSpPr/>
            <p:nvPr/>
          </p:nvSpPr>
          <p:spPr>
            <a:xfrm>
              <a:off x="4876639" y="4223581"/>
              <a:ext cx="346841" cy="331076"/>
            </a:xfrm>
            <a:prstGeom prst="ellipse">
              <a:avLst/>
            </a:prstGeom>
            <a:solidFill>
              <a:srgbClr val="FFFFFF">
                <a:alpha val="50000"/>
              </a:srgbClr>
            </a:solidFill>
            <a:ln w="28575">
              <a:solidFill>
                <a:srgbClr val="34965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6" name="Oval 65">
              <a:extLst>
                <a:ext uri="{FF2B5EF4-FFF2-40B4-BE49-F238E27FC236}">
                  <a16:creationId xmlns:a16="http://schemas.microsoft.com/office/drawing/2014/main" id="{A9C1BC8F-91C3-4928-8024-0F8D67AE73AE}"/>
                </a:ext>
              </a:extLst>
            </p:cNvPr>
            <p:cNvSpPr/>
            <p:nvPr/>
          </p:nvSpPr>
          <p:spPr>
            <a:xfrm>
              <a:off x="5726418" y="4223581"/>
              <a:ext cx="346841" cy="331076"/>
            </a:xfrm>
            <a:prstGeom prst="ellipse">
              <a:avLst/>
            </a:prstGeom>
            <a:solidFill>
              <a:srgbClr val="FFFFFF">
                <a:alpha val="50000"/>
              </a:srgbClr>
            </a:solidFill>
            <a:ln w="28575">
              <a:solidFill>
                <a:srgbClr val="34965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7" name="Oval 66">
              <a:extLst>
                <a:ext uri="{FF2B5EF4-FFF2-40B4-BE49-F238E27FC236}">
                  <a16:creationId xmlns:a16="http://schemas.microsoft.com/office/drawing/2014/main" id="{65EB8D30-2DB4-4E2E-B169-E4C01D4022C5}"/>
                </a:ext>
              </a:extLst>
            </p:cNvPr>
            <p:cNvSpPr/>
            <p:nvPr/>
          </p:nvSpPr>
          <p:spPr>
            <a:xfrm>
              <a:off x="6575749" y="4223581"/>
              <a:ext cx="346841" cy="331076"/>
            </a:xfrm>
            <a:prstGeom prst="ellipse">
              <a:avLst/>
            </a:prstGeom>
            <a:solidFill>
              <a:srgbClr val="FFFFFF">
                <a:alpha val="50000"/>
              </a:srgbClr>
            </a:solidFill>
            <a:ln w="28575">
              <a:solidFill>
                <a:srgbClr val="34965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8" name="Oval 67">
              <a:extLst>
                <a:ext uri="{FF2B5EF4-FFF2-40B4-BE49-F238E27FC236}">
                  <a16:creationId xmlns:a16="http://schemas.microsoft.com/office/drawing/2014/main" id="{070E7CF1-3F1E-49AA-8E87-3FF503A08B26}"/>
                </a:ext>
              </a:extLst>
            </p:cNvPr>
            <p:cNvSpPr/>
            <p:nvPr/>
          </p:nvSpPr>
          <p:spPr>
            <a:xfrm>
              <a:off x="7425528" y="4223581"/>
              <a:ext cx="346841" cy="331076"/>
            </a:xfrm>
            <a:prstGeom prst="ellipse">
              <a:avLst/>
            </a:prstGeom>
            <a:solidFill>
              <a:srgbClr val="FFFFFF">
                <a:alpha val="50000"/>
              </a:srgbClr>
            </a:solidFill>
            <a:ln w="28575">
              <a:solidFill>
                <a:srgbClr val="34965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cxnSp>
          <p:nvCxnSpPr>
            <p:cNvPr id="69" name="Straight Arrow Connector 68">
              <a:extLst>
                <a:ext uri="{FF2B5EF4-FFF2-40B4-BE49-F238E27FC236}">
                  <a16:creationId xmlns:a16="http://schemas.microsoft.com/office/drawing/2014/main" id="{54B2951E-40CC-45C6-8D77-2CB6E1A3E483}"/>
                </a:ext>
              </a:extLst>
            </p:cNvPr>
            <p:cNvCxnSpPr>
              <a:stCxn id="52" idx="6"/>
              <a:endCxn id="53" idx="2"/>
            </p:cNvCxnSpPr>
            <p:nvPr/>
          </p:nvCxnSpPr>
          <p:spPr>
            <a:xfrm flipV="1">
              <a:off x="5171448" y="1827904"/>
              <a:ext cx="450906" cy="6197"/>
            </a:xfrm>
            <a:prstGeom prst="straightConnector1">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446DDA94-5BD9-4783-9E56-3571108127D2}"/>
                </a:ext>
              </a:extLst>
            </p:cNvPr>
            <p:cNvCxnSpPr>
              <a:cxnSpLocks/>
              <a:stCxn id="53" idx="6"/>
              <a:endCxn id="54" idx="2"/>
            </p:cNvCxnSpPr>
            <p:nvPr/>
          </p:nvCxnSpPr>
          <p:spPr>
            <a:xfrm>
              <a:off x="5969195" y="1827904"/>
              <a:ext cx="461386" cy="0"/>
            </a:xfrm>
            <a:prstGeom prst="straightConnector1">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54F087C2-8A5E-4482-A310-914BAA0BD953}"/>
                </a:ext>
              </a:extLst>
            </p:cNvPr>
            <p:cNvCxnSpPr>
              <a:stCxn id="54" idx="6"/>
              <a:endCxn id="55" idx="2"/>
            </p:cNvCxnSpPr>
            <p:nvPr/>
          </p:nvCxnSpPr>
          <p:spPr>
            <a:xfrm>
              <a:off x="6777422" y="1827904"/>
              <a:ext cx="450906" cy="0"/>
            </a:xfrm>
            <a:prstGeom prst="straightConnector1">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85E4B9E0-6098-42D4-9DA8-2EB9BD7C7B1C}"/>
                </a:ext>
              </a:extLst>
            </p:cNvPr>
            <p:cNvCxnSpPr>
              <a:stCxn id="55" idx="6"/>
              <a:endCxn id="56" idx="2"/>
            </p:cNvCxnSpPr>
            <p:nvPr/>
          </p:nvCxnSpPr>
          <p:spPr>
            <a:xfrm>
              <a:off x="7575169" y="1827904"/>
              <a:ext cx="440426" cy="0"/>
            </a:xfrm>
            <a:prstGeom prst="straightConnector1">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6B845FDE-D841-45B0-8D8D-CA0C02FF2000}"/>
                </a:ext>
              </a:extLst>
            </p:cNvPr>
            <p:cNvCxnSpPr>
              <a:stCxn id="57" idx="6"/>
              <a:endCxn id="58" idx="2"/>
            </p:cNvCxnSpPr>
            <p:nvPr/>
          </p:nvCxnSpPr>
          <p:spPr>
            <a:xfrm>
              <a:off x="5622354" y="2736149"/>
              <a:ext cx="624326" cy="0"/>
            </a:xfrm>
            <a:prstGeom prst="straightConnector1">
              <a:avLst/>
            </a:prstGeom>
            <a:ln w="28575">
              <a:solidFill>
                <a:srgbClr val="F7952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EB7CA11-F109-42BF-8177-F53FA8C80345}"/>
                </a:ext>
              </a:extLst>
            </p:cNvPr>
            <p:cNvCxnSpPr>
              <a:stCxn id="58" idx="6"/>
              <a:endCxn id="59" idx="2"/>
            </p:cNvCxnSpPr>
            <p:nvPr/>
          </p:nvCxnSpPr>
          <p:spPr>
            <a:xfrm flipV="1">
              <a:off x="6593521" y="2735547"/>
              <a:ext cx="981649" cy="602"/>
            </a:xfrm>
            <a:prstGeom prst="straightConnector1">
              <a:avLst/>
            </a:prstGeom>
            <a:ln w="28575">
              <a:solidFill>
                <a:srgbClr val="F7952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8B874D0B-02B5-4EC5-9D84-F4DE6BEC019E}"/>
                </a:ext>
              </a:extLst>
            </p:cNvPr>
            <p:cNvCxnSpPr>
              <a:stCxn id="60" idx="6"/>
              <a:endCxn id="61" idx="2"/>
            </p:cNvCxnSpPr>
            <p:nvPr/>
          </p:nvCxnSpPr>
          <p:spPr>
            <a:xfrm>
              <a:off x="4976903" y="3562634"/>
              <a:ext cx="450907" cy="0"/>
            </a:xfrm>
            <a:prstGeom prst="straightConnector1">
              <a:avLst/>
            </a:prstGeom>
            <a:ln w="28575">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BD330DC-96A4-44F8-A51D-BB5C782CF406}"/>
                </a:ext>
              </a:extLst>
            </p:cNvPr>
            <p:cNvCxnSpPr>
              <a:stCxn id="61" idx="6"/>
              <a:endCxn id="62" idx="2"/>
            </p:cNvCxnSpPr>
            <p:nvPr/>
          </p:nvCxnSpPr>
          <p:spPr>
            <a:xfrm>
              <a:off x="5774651" y="3562634"/>
              <a:ext cx="454705" cy="0"/>
            </a:xfrm>
            <a:prstGeom prst="straightConnector1">
              <a:avLst/>
            </a:prstGeom>
            <a:ln w="28575">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55900FFD-5D71-4DC9-86C3-14744F073B79}"/>
                </a:ext>
              </a:extLst>
            </p:cNvPr>
            <p:cNvCxnSpPr>
              <a:stCxn id="62" idx="6"/>
              <a:endCxn id="63" idx="2"/>
            </p:cNvCxnSpPr>
            <p:nvPr/>
          </p:nvCxnSpPr>
          <p:spPr>
            <a:xfrm>
              <a:off x="6576197" y="3562634"/>
              <a:ext cx="454705" cy="0"/>
            </a:xfrm>
            <a:prstGeom prst="straightConnector1">
              <a:avLst/>
            </a:prstGeom>
            <a:ln w="28575">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9209E2BC-64F5-4B33-8BBC-D9250A6BB1BB}"/>
                </a:ext>
              </a:extLst>
            </p:cNvPr>
            <p:cNvCxnSpPr>
              <a:stCxn id="63" idx="6"/>
              <a:endCxn id="64" idx="2"/>
            </p:cNvCxnSpPr>
            <p:nvPr/>
          </p:nvCxnSpPr>
          <p:spPr>
            <a:xfrm>
              <a:off x="7377743" y="3562634"/>
              <a:ext cx="454705" cy="0"/>
            </a:xfrm>
            <a:prstGeom prst="straightConnector1">
              <a:avLst/>
            </a:prstGeom>
            <a:ln w="28575">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0DF3A78-64A7-48B5-9D51-A7CBF228BAAB}"/>
                </a:ext>
              </a:extLst>
            </p:cNvPr>
            <p:cNvCxnSpPr>
              <a:stCxn id="65" idx="6"/>
              <a:endCxn id="66" idx="2"/>
            </p:cNvCxnSpPr>
            <p:nvPr/>
          </p:nvCxnSpPr>
          <p:spPr>
            <a:xfrm>
              <a:off x="5223480" y="4389119"/>
              <a:ext cx="502938" cy="0"/>
            </a:xfrm>
            <a:prstGeom prst="straightConnector1">
              <a:avLst/>
            </a:prstGeom>
            <a:ln w="28575">
              <a:solidFill>
                <a:srgbClr val="349651"/>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0E63E4F4-B56B-4217-AE02-E2A0794C0412}"/>
                </a:ext>
              </a:extLst>
            </p:cNvPr>
            <p:cNvCxnSpPr>
              <a:stCxn id="66" idx="6"/>
              <a:endCxn id="67" idx="2"/>
            </p:cNvCxnSpPr>
            <p:nvPr/>
          </p:nvCxnSpPr>
          <p:spPr>
            <a:xfrm>
              <a:off x="6073259" y="4389119"/>
              <a:ext cx="502490" cy="0"/>
            </a:xfrm>
            <a:prstGeom prst="straightConnector1">
              <a:avLst/>
            </a:prstGeom>
            <a:ln w="28575">
              <a:solidFill>
                <a:srgbClr val="349651"/>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48CBB730-E525-405F-A482-FA0A4252626F}"/>
                </a:ext>
              </a:extLst>
            </p:cNvPr>
            <p:cNvCxnSpPr>
              <a:stCxn id="67" idx="6"/>
              <a:endCxn id="68" idx="2"/>
            </p:cNvCxnSpPr>
            <p:nvPr/>
          </p:nvCxnSpPr>
          <p:spPr>
            <a:xfrm>
              <a:off x="6922590" y="4389119"/>
              <a:ext cx="502938" cy="0"/>
            </a:xfrm>
            <a:prstGeom prst="straightConnector1">
              <a:avLst/>
            </a:prstGeom>
            <a:ln w="28575">
              <a:solidFill>
                <a:srgbClr val="34965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D72F456-280C-484E-9575-78DFDFBF4558}"/>
                </a:ext>
              </a:extLst>
            </p:cNvPr>
            <p:cNvCxnSpPr>
              <a:stCxn id="55" idx="4"/>
              <a:endCxn id="68" idx="0"/>
            </p:cNvCxnSpPr>
            <p:nvPr/>
          </p:nvCxnSpPr>
          <p:spPr>
            <a:xfrm>
              <a:off x="7401749" y="1993442"/>
              <a:ext cx="197200" cy="2230139"/>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F797D37-A226-47E3-9C91-C7D7BEBADC7A}"/>
                </a:ext>
              </a:extLst>
            </p:cNvPr>
            <p:cNvSpPr txBox="1"/>
            <p:nvPr/>
          </p:nvSpPr>
          <p:spPr bwMode="auto">
            <a:xfrm>
              <a:off x="7887975" y="1300989"/>
              <a:ext cx="830532" cy="31226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r>
                <a:rPr lang="en-US" sz="1200">
                  <a:solidFill>
                    <a:srgbClr val="333F48"/>
                  </a:solidFill>
                  <a:latin typeface="Gotham Light" pitchFamily="50" charset="0"/>
                  <a:cs typeface="Gotham Light" pitchFamily="50" charset="0"/>
                </a:rPr>
                <a:t>main</a:t>
              </a:r>
              <a:endParaRPr lang="nb-NO" sz="1200">
                <a:solidFill>
                  <a:srgbClr val="333F48"/>
                </a:solidFill>
                <a:latin typeface="Gotham Light" pitchFamily="50" charset="0"/>
                <a:cs typeface="Gotham Light" pitchFamily="50" charset="0"/>
              </a:endParaRPr>
            </a:p>
          </p:txBody>
        </p:sp>
        <p:sp>
          <p:nvSpPr>
            <p:cNvPr id="84" name="TextBox 83">
              <a:extLst>
                <a:ext uri="{FF2B5EF4-FFF2-40B4-BE49-F238E27FC236}">
                  <a16:creationId xmlns:a16="http://schemas.microsoft.com/office/drawing/2014/main" id="{5A4EE458-130D-42E6-9CA9-C67573C90221}"/>
                </a:ext>
              </a:extLst>
            </p:cNvPr>
            <p:cNvSpPr txBox="1"/>
            <p:nvPr/>
          </p:nvSpPr>
          <p:spPr bwMode="auto">
            <a:xfrm>
              <a:off x="7144069" y="1296665"/>
              <a:ext cx="858054" cy="31226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r>
                <a:rPr lang="en-US" sz="1200" dirty="0">
                  <a:solidFill>
                    <a:srgbClr val="333F48"/>
                  </a:solidFill>
                  <a:latin typeface="Gotham Light" pitchFamily="50" charset="0"/>
                  <a:cs typeface="Gotham Light" pitchFamily="50" charset="0"/>
                </a:rPr>
                <a:t>v2.1.1</a:t>
              </a:r>
              <a:endParaRPr lang="nb-NO" sz="1200" dirty="0">
                <a:solidFill>
                  <a:srgbClr val="333F48"/>
                </a:solidFill>
                <a:latin typeface="Gotham Light" pitchFamily="50" charset="0"/>
                <a:cs typeface="Gotham Light" pitchFamily="50" charset="0"/>
              </a:endParaRPr>
            </a:p>
          </p:txBody>
        </p:sp>
        <p:sp>
          <p:nvSpPr>
            <p:cNvPr id="85" name="TextBox 84">
              <a:extLst>
                <a:ext uri="{FF2B5EF4-FFF2-40B4-BE49-F238E27FC236}">
                  <a16:creationId xmlns:a16="http://schemas.microsoft.com/office/drawing/2014/main" id="{A670D477-FDB9-4400-90E2-1A7ADF6F814A}"/>
                </a:ext>
              </a:extLst>
            </p:cNvPr>
            <p:cNvSpPr txBox="1"/>
            <p:nvPr/>
          </p:nvSpPr>
          <p:spPr bwMode="auto">
            <a:xfrm>
              <a:off x="4682691" y="1294356"/>
              <a:ext cx="858054" cy="31226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r>
                <a:rPr lang="en-US" sz="1200">
                  <a:solidFill>
                    <a:srgbClr val="333F48"/>
                  </a:solidFill>
                  <a:latin typeface="Gotham Light" pitchFamily="50" charset="0"/>
                  <a:cs typeface="Gotham Light" pitchFamily="50" charset="0"/>
                </a:rPr>
                <a:t>v1.9.1</a:t>
              </a:r>
              <a:endParaRPr lang="nb-NO" sz="1200">
                <a:solidFill>
                  <a:srgbClr val="333F48"/>
                </a:solidFill>
                <a:latin typeface="Gotham Light" pitchFamily="50" charset="0"/>
                <a:cs typeface="Gotham Light" pitchFamily="50" charset="0"/>
              </a:endParaRPr>
            </a:p>
          </p:txBody>
        </p:sp>
      </p:grpSp>
      <p:sp>
        <p:nvSpPr>
          <p:cNvPr id="5" name="Rectangle 4">
            <a:extLst>
              <a:ext uri="{FF2B5EF4-FFF2-40B4-BE49-F238E27FC236}">
                <a16:creationId xmlns:a16="http://schemas.microsoft.com/office/drawing/2014/main" id="{057163A0-F033-8B2F-1903-D8CDBFA57F1D}"/>
              </a:ext>
            </a:extLst>
          </p:cNvPr>
          <p:cNvSpPr/>
          <p:nvPr/>
        </p:nvSpPr>
        <p:spPr>
          <a:xfrm>
            <a:off x="1199379" y="3397096"/>
            <a:ext cx="1810431" cy="303985"/>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50" err="1">
                <a:latin typeface="Gotham Medium" pitchFamily="2" charset="0"/>
                <a:cs typeface="Gotham Medium" pitchFamily="2" charset="0"/>
              </a:rPr>
              <a:t>nRF</a:t>
            </a:r>
            <a:r>
              <a:rPr lang="en-US" sz="1250">
                <a:latin typeface="Gotham Medium" pitchFamily="2" charset="0"/>
                <a:cs typeface="Gotham Medium" pitchFamily="2" charset="0"/>
              </a:rPr>
              <a:t> Connect SDK</a:t>
            </a:r>
          </a:p>
        </p:txBody>
      </p:sp>
      <p:sp>
        <p:nvSpPr>
          <p:cNvPr id="6" name="Rectangle 5">
            <a:extLst>
              <a:ext uri="{FF2B5EF4-FFF2-40B4-BE49-F238E27FC236}">
                <a16:creationId xmlns:a16="http://schemas.microsoft.com/office/drawing/2014/main" id="{7B0AA5A9-29E2-820C-70D9-6737A98B06EF}"/>
              </a:ext>
            </a:extLst>
          </p:cNvPr>
          <p:cNvSpPr/>
          <p:nvPr/>
        </p:nvSpPr>
        <p:spPr>
          <a:xfrm>
            <a:off x="1199379" y="4141155"/>
            <a:ext cx="1802469" cy="303985"/>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50">
                <a:latin typeface="Gotham Medium" pitchFamily="2" charset="0"/>
                <a:cs typeface="Gotham Medium" pitchFamily="2" charset="0"/>
              </a:rPr>
              <a:t>Zephyr</a:t>
            </a:r>
          </a:p>
        </p:txBody>
      </p:sp>
      <p:sp>
        <p:nvSpPr>
          <p:cNvPr id="7" name="Rectangle 6">
            <a:extLst>
              <a:ext uri="{FF2B5EF4-FFF2-40B4-BE49-F238E27FC236}">
                <a16:creationId xmlns:a16="http://schemas.microsoft.com/office/drawing/2014/main" id="{E410BFE4-F312-09BB-5C9F-61B39BAA800E}"/>
              </a:ext>
            </a:extLst>
          </p:cNvPr>
          <p:cNvSpPr/>
          <p:nvPr/>
        </p:nvSpPr>
        <p:spPr>
          <a:xfrm>
            <a:off x="1199379" y="3764262"/>
            <a:ext cx="1810431" cy="303985"/>
          </a:xfrm>
          <a:prstGeom prst="rect">
            <a:avLst/>
          </a:prstGeom>
          <a:solidFill>
            <a:srgbClr val="FD9023"/>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50" err="1">
                <a:solidFill>
                  <a:schemeClr val="bg1"/>
                </a:solidFill>
                <a:latin typeface="Gotham Medium" pitchFamily="2" charset="0"/>
                <a:cs typeface="Gotham Medium" pitchFamily="2" charset="0"/>
              </a:rPr>
              <a:t>nrfxlib</a:t>
            </a:r>
            <a:endParaRPr lang="en-US" sz="1250">
              <a:solidFill>
                <a:schemeClr val="bg1"/>
              </a:solidFill>
              <a:latin typeface="Gotham Medium" pitchFamily="2" charset="0"/>
              <a:cs typeface="Gotham Medium" pitchFamily="2" charset="0"/>
            </a:endParaRPr>
          </a:p>
        </p:txBody>
      </p:sp>
      <p:sp>
        <p:nvSpPr>
          <p:cNvPr id="8" name="Rectangle 7">
            <a:extLst>
              <a:ext uri="{FF2B5EF4-FFF2-40B4-BE49-F238E27FC236}">
                <a16:creationId xmlns:a16="http://schemas.microsoft.com/office/drawing/2014/main" id="{2E43C47A-66D9-736A-9CFF-C4F91D829279}"/>
              </a:ext>
            </a:extLst>
          </p:cNvPr>
          <p:cNvSpPr/>
          <p:nvPr/>
        </p:nvSpPr>
        <p:spPr>
          <a:xfrm>
            <a:off x="1199379" y="4523251"/>
            <a:ext cx="1810431" cy="303985"/>
          </a:xfrm>
          <a:prstGeom prst="rect">
            <a:avLst/>
          </a:prstGeom>
          <a:solidFill>
            <a:srgbClr val="00B05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50" err="1">
                <a:latin typeface="Gotham Medium" pitchFamily="2" charset="0"/>
                <a:cs typeface="Gotham Medium" pitchFamily="2" charset="0"/>
              </a:rPr>
              <a:t>MCUboot</a:t>
            </a:r>
            <a:endParaRPr lang="en-US" sz="1250">
              <a:latin typeface="Gotham Medium" pitchFamily="2" charset="0"/>
              <a:cs typeface="Gotham Medium" pitchFamily="2" charset="0"/>
            </a:endParaRPr>
          </a:p>
        </p:txBody>
      </p:sp>
    </p:spTree>
    <p:extLst>
      <p:ext uri="{BB962C8B-B14F-4D97-AF65-F5344CB8AC3E}">
        <p14:creationId xmlns:p14="http://schemas.microsoft.com/office/powerpoint/2010/main" val="377866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EB5CD-C01E-4A6B-B89A-3B71B302E333}"/>
              </a:ext>
            </a:extLst>
          </p:cNvPr>
          <p:cNvSpPr>
            <a:spLocks noGrp="1"/>
          </p:cNvSpPr>
          <p:nvPr>
            <p:ph sz="quarter" idx="13"/>
          </p:nvPr>
        </p:nvSpPr>
        <p:spPr/>
        <p:txBody>
          <a:bodyPr/>
          <a:lstStyle/>
          <a:p>
            <a:r>
              <a:rPr lang="en-US"/>
              <a:t>nRF Connect is our umbrella of tools to help developers build and debug their applications quickly</a:t>
            </a:r>
          </a:p>
          <a:p>
            <a:r>
              <a:rPr lang="en-US"/>
              <a:t>Consist of</a:t>
            </a:r>
          </a:p>
          <a:p>
            <a:pPr lvl="1"/>
            <a:r>
              <a:rPr lang="en-US"/>
              <a:t>nRF Connect SDK</a:t>
            </a:r>
          </a:p>
          <a:p>
            <a:pPr lvl="1"/>
            <a:r>
              <a:rPr lang="en-US"/>
              <a:t>nRF Connect for Desktop</a:t>
            </a:r>
          </a:p>
          <a:p>
            <a:pPr lvl="1"/>
            <a:r>
              <a:rPr lang="en-US"/>
              <a:t>nRF Connect for VS Code</a:t>
            </a:r>
          </a:p>
          <a:p>
            <a:pPr lvl="1"/>
            <a:r>
              <a:rPr lang="en-US"/>
              <a:t>nRF Cloud</a:t>
            </a:r>
          </a:p>
          <a:p>
            <a:pPr lvl="1"/>
            <a:r>
              <a:rPr lang="en-US"/>
              <a:t>Mobile applications</a:t>
            </a:r>
          </a:p>
        </p:txBody>
      </p:sp>
      <p:sp>
        <p:nvSpPr>
          <p:cNvPr id="3" name="Title 2">
            <a:extLst>
              <a:ext uri="{FF2B5EF4-FFF2-40B4-BE49-F238E27FC236}">
                <a16:creationId xmlns:a16="http://schemas.microsoft.com/office/drawing/2014/main" id="{47A5C04B-F684-472B-8CA0-49F951F6B92A}"/>
              </a:ext>
            </a:extLst>
          </p:cNvPr>
          <p:cNvSpPr>
            <a:spLocks noGrp="1"/>
          </p:cNvSpPr>
          <p:nvPr>
            <p:ph type="title"/>
          </p:nvPr>
        </p:nvSpPr>
        <p:spPr/>
        <p:txBody>
          <a:bodyPr/>
          <a:lstStyle/>
          <a:p>
            <a:r>
              <a:rPr lang="en-US"/>
              <a:t>nRF Connect	</a:t>
            </a:r>
          </a:p>
        </p:txBody>
      </p:sp>
      <p:pic>
        <p:nvPicPr>
          <p:cNvPr id="5" name="Picture Placeholder 8">
            <a:extLst>
              <a:ext uri="{FF2B5EF4-FFF2-40B4-BE49-F238E27FC236}">
                <a16:creationId xmlns:a16="http://schemas.microsoft.com/office/drawing/2014/main" id="{CBB2FA66-9D69-4671-A6E1-B7838B22A4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657" t="1043" r="-39657" b="-503"/>
          <a:stretch/>
        </p:blipFill>
        <p:spPr>
          <a:xfrm>
            <a:off x="2909877" y="553662"/>
            <a:ext cx="1048170" cy="581149"/>
          </a:xfrm>
          <a:prstGeom prst="rect">
            <a:avLst/>
          </a:prstGeom>
        </p:spPr>
      </p:pic>
    </p:spTree>
    <p:extLst>
      <p:ext uri="{BB962C8B-B14F-4D97-AF65-F5344CB8AC3E}">
        <p14:creationId xmlns:p14="http://schemas.microsoft.com/office/powerpoint/2010/main" val="242002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609AF1-823D-4518-B7C4-05643829ADB7}"/>
              </a:ext>
            </a:extLst>
          </p:cNvPr>
          <p:cNvSpPr>
            <a:spLocks noGrp="1"/>
          </p:cNvSpPr>
          <p:nvPr>
            <p:ph sz="quarter" idx="12"/>
          </p:nvPr>
        </p:nvSpPr>
        <p:spPr/>
        <p:txBody>
          <a:bodyPr/>
          <a:lstStyle/>
          <a:p>
            <a:r>
              <a:rPr lang="en-US"/>
              <a:t>Using git and west simplifies multi repository management by making it seem you are only updating one repo</a:t>
            </a:r>
          </a:p>
          <a:p>
            <a:r>
              <a:rPr lang="en-US"/>
              <a:t>Simple to migrate between different tags</a:t>
            </a:r>
          </a:p>
        </p:txBody>
      </p:sp>
      <p:sp>
        <p:nvSpPr>
          <p:cNvPr id="4" name="Title 3">
            <a:extLst>
              <a:ext uri="{FF2B5EF4-FFF2-40B4-BE49-F238E27FC236}">
                <a16:creationId xmlns:a16="http://schemas.microsoft.com/office/drawing/2014/main" id="{2CAD662E-4CD2-4EE8-80D3-B649CC775B46}"/>
              </a:ext>
            </a:extLst>
          </p:cNvPr>
          <p:cNvSpPr>
            <a:spLocks noGrp="1"/>
          </p:cNvSpPr>
          <p:nvPr>
            <p:ph type="title"/>
          </p:nvPr>
        </p:nvSpPr>
        <p:spPr/>
        <p:txBody>
          <a:bodyPr/>
          <a:lstStyle/>
          <a:p>
            <a:r>
              <a:rPr lang="en-US"/>
              <a:t>West tool</a:t>
            </a:r>
            <a:endParaRPr lang="nb-NO"/>
          </a:p>
        </p:txBody>
      </p:sp>
      <p:sp>
        <p:nvSpPr>
          <p:cNvPr id="83" name="TextBox 82">
            <a:extLst>
              <a:ext uri="{FF2B5EF4-FFF2-40B4-BE49-F238E27FC236}">
                <a16:creationId xmlns:a16="http://schemas.microsoft.com/office/drawing/2014/main" id="{6F797D37-A226-47E3-9C91-C7D7BEBADC7A}"/>
              </a:ext>
            </a:extLst>
          </p:cNvPr>
          <p:cNvSpPr txBox="1"/>
          <p:nvPr/>
        </p:nvSpPr>
        <p:spPr bwMode="auto">
          <a:xfrm>
            <a:off x="7887975" y="1300989"/>
            <a:ext cx="830532" cy="31226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r>
              <a:rPr lang="en-US" sz="1200">
                <a:solidFill>
                  <a:srgbClr val="333F48"/>
                </a:solidFill>
                <a:latin typeface="Gotham Light" pitchFamily="50" charset="0"/>
                <a:cs typeface="Gotham Light" pitchFamily="50" charset="0"/>
              </a:rPr>
              <a:t>main</a:t>
            </a:r>
            <a:endParaRPr lang="nb-NO" sz="1200">
              <a:solidFill>
                <a:srgbClr val="333F48"/>
              </a:solidFill>
              <a:latin typeface="Gotham Light" pitchFamily="50" charset="0"/>
              <a:cs typeface="Gotham Light" pitchFamily="50" charset="0"/>
            </a:endParaRPr>
          </a:p>
        </p:txBody>
      </p:sp>
      <p:sp>
        <p:nvSpPr>
          <p:cNvPr id="84" name="TextBox 83">
            <a:extLst>
              <a:ext uri="{FF2B5EF4-FFF2-40B4-BE49-F238E27FC236}">
                <a16:creationId xmlns:a16="http://schemas.microsoft.com/office/drawing/2014/main" id="{5A4EE458-130D-42E6-9CA9-C67573C90221}"/>
              </a:ext>
            </a:extLst>
          </p:cNvPr>
          <p:cNvSpPr txBox="1"/>
          <p:nvPr/>
        </p:nvSpPr>
        <p:spPr bwMode="auto">
          <a:xfrm>
            <a:off x="7144069" y="1296665"/>
            <a:ext cx="858054" cy="31226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r>
              <a:rPr lang="en-US" sz="1200" dirty="0">
                <a:solidFill>
                  <a:srgbClr val="333F48"/>
                </a:solidFill>
                <a:latin typeface="Gotham Light" pitchFamily="50" charset="0"/>
                <a:cs typeface="Gotham Light" pitchFamily="50" charset="0"/>
              </a:rPr>
              <a:t>v2.1.1</a:t>
            </a:r>
            <a:endParaRPr lang="nb-NO" sz="1200" dirty="0">
              <a:solidFill>
                <a:srgbClr val="333F48"/>
              </a:solidFill>
              <a:latin typeface="Gotham Light" pitchFamily="50" charset="0"/>
              <a:cs typeface="Gotham Light" pitchFamily="50" charset="0"/>
            </a:endParaRPr>
          </a:p>
        </p:txBody>
      </p:sp>
      <p:sp>
        <p:nvSpPr>
          <p:cNvPr id="85" name="TextBox 84">
            <a:extLst>
              <a:ext uri="{FF2B5EF4-FFF2-40B4-BE49-F238E27FC236}">
                <a16:creationId xmlns:a16="http://schemas.microsoft.com/office/drawing/2014/main" id="{A670D477-FDB9-4400-90E2-1A7ADF6F814A}"/>
              </a:ext>
            </a:extLst>
          </p:cNvPr>
          <p:cNvSpPr txBox="1"/>
          <p:nvPr/>
        </p:nvSpPr>
        <p:spPr bwMode="auto">
          <a:xfrm>
            <a:off x="4682691" y="1294356"/>
            <a:ext cx="858054" cy="31226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r>
              <a:rPr lang="en-US" sz="1200">
                <a:solidFill>
                  <a:srgbClr val="333F48"/>
                </a:solidFill>
                <a:latin typeface="Gotham Light" pitchFamily="50" charset="0"/>
                <a:cs typeface="Gotham Light" pitchFamily="50" charset="0"/>
              </a:rPr>
              <a:t>v1.9.1</a:t>
            </a:r>
            <a:endParaRPr lang="nb-NO" sz="1200">
              <a:solidFill>
                <a:srgbClr val="333F48"/>
              </a:solidFill>
              <a:latin typeface="Gotham Light" pitchFamily="50" charset="0"/>
              <a:cs typeface="Gotham Light" pitchFamily="50" charset="0"/>
            </a:endParaRPr>
          </a:p>
        </p:txBody>
      </p:sp>
      <p:grpSp>
        <p:nvGrpSpPr>
          <p:cNvPr id="5" name="Group 4">
            <a:extLst>
              <a:ext uri="{FF2B5EF4-FFF2-40B4-BE49-F238E27FC236}">
                <a16:creationId xmlns:a16="http://schemas.microsoft.com/office/drawing/2014/main" id="{33C04765-A39F-557B-CDD4-E6831147C358}"/>
              </a:ext>
            </a:extLst>
          </p:cNvPr>
          <p:cNvGrpSpPr/>
          <p:nvPr/>
        </p:nvGrpSpPr>
        <p:grpSpPr>
          <a:xfrm>
            <a:off x="4630062" y="1300501"/>
            <a:ext cx="4088445" cy="3253668"/>
            <a:chOff x="4630062" y="1300989"/>
            <a:chExt cx="4088445" cy="3253668"/>
          </a:xfrm>
        </p:grpSpPr>
        <p:sp>
          <p:nvSpPr>
            <p:cNvPr id="6" name="Oval 5">
              <a:extLst>
                <a:ext uri="{FF2B5EF4-FFF2-40B4-BE49-F238E27FC236}">
                  <a16:creationId xmlns:a16="http://schemas.microsoft.com/office/drawing/2014/main" id="{821C5FCF-5FC2-4D70-71B0-0B89D1A4C302}"/>
                </a:ext>
              </a:extLst>
            </p:cNvPr>
            <p:cNvSpPr/>
            <p:nvPr/>
          </p:nvSpPr>
          <p:spPr>
            <a:xfrm>
              <a:off x="4824607" y="1668563"/>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7" name="Oval 6">
              <a:extLst>
                <a:ext uri="{FF2B5EF4-FFF2-40B4-BE49-F238E27FC236}">
                  <a16:creationId xmlns:a16="http://schemas.microsoft.com/office/drawing/2014/main" id="{E341FC6B-CF40-48FF-D910-C265EA62E324}"/>
                </a:ext>
              </a:extLst>
            </p:cNvPr>
            <p:cNvSpPr/>
            <p:nvPr/>
          </p:nvSpPr>
          <p:spPr>
            <a:xfrm>
              <a:off x="5622354" y="1662366"/>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8" name="Oval 7">
              <a:extLst>
                <a:ext uri="{FF2B5EF4-FFF2-40B4-BE49-F238E27FC236}">
                  <a16:creationId xmlns:a16="http://schemas.microsoft.com/office/drawing/2014/main" id="{2F3328B3-4D86-D9B1-6AE8-4625FEA2795C}"/>
                </a:ext>
              </a:extLst>
            </p:cNvPr>
            <p:cNvSpPr/>
            <p:nvPr/>
          </p:nvSpPr>
          <p:spPr>
            <a:xfrm>
              <a:off x="6430581" y="1662366"/>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9" name="Oval 8">
              <a:extLst>
                <a:ext uri="{FF2B5EF4-FFF2-40B4-BE49-F238E27FC236}">
                  <a16:creationId xmlns:a16="http://schemas.microsoft.com/office/drawing/2014/main" id="{5DD6D61D-EB71-B815-4C92-46C031EB0441}"/>
                </a:ext>
              </a:extLst>
            </p:cNvPr>
            <p:cNvSpPr/>
            <p:nvPr/>
          </p:nvSpPr>
          <p:spPr>
            <a:xfrm>
              <a:off x="7228328" y="1662366"/>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10" name="Oval 9">
              <a:extLst>
                <a:ext uri="{FF2B5EF4-FFF2-40B4-BE49-F238E27FC236}">
                  <a16:creationId xmlns:a16="http://schemas.microsoft.com/office/drawing/2014/main" id="{34453D61-8364-0292-EB6E-0B25E1E7AE58}"/>
                </a:ext>
              </a:extLst>
            </p:cNvPr>
            <p:cNvSpPr/>
            <p:nvPr/>
          </p:nvSpPr>
          <p:spPr>
            <a:xfrm>
              <a:off x="8015595" y="1662366"/>
              <a:ext cx="346841" cy="331076"/>
            </a:xfrm>
            <a:prstGeom prst="ellipse">
              <a:avLst/>
            </a:prstGeom>
            <a:solidFill>
              <a:srgbClr val="FFFFFF">
                <a:alpha val="50000"/>
              </a:srgb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11" name="Oval 10">
              <a:extLst>
                <a:ext uri="{FF2B5EF4-FFF2-40B4-BE49-F238E27FC236}">
                  <a16:creationId xmlns:a16="http://schemas.microsoft.com/office/drawing/2014/main" id="{9598F9FA-241E-438C-5723-5B5E7B32B4CE}"/>
                </a:ext>
              </a:extLst>
            </p:cNvPr>
            <p:cNvSpPr/>
            <p:nvPr/>
          </p:nvSpPr>
          <p:spPr>
            <a:xfrm>
              <a:off x="5275513" y="2570611"/>
              <a:ext cx="346841" cy="331076"/>
            </a:xfrm>
            <a:prstGeom prst="ellipse">
              <a:avLst/>
            </a:prstGeom>
            <a:solidFill>
              <a:srgbClr val="FFFFFF">
                <a:alpha val="50000"/>
              </a:srgbClr>
            </a:solidFill>
            <a:ln w="28575">
              <a:solidFill>
                <a:srgbClr val="F7952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13" name="Oval 12">
              <a:extLst>
                <a:ext uri="{FF2B5EF4-FFF2-40B4-BE49-F238E27FC236}">
                  <a16:creationId xmlns:a16="http://schemas.microsoft.com/office/drawing/2014/main" id="{8C84987E-2DD2-9037-D4F3-C08B210995E2}"/>
                </a:ext>
              </a:extLst>
            </p:cNvPr>
            <p:cNvSpPr/>
            <p:nvPr/>
          </p:nvSpPr>
          <p:spPr>
            <a:xfrm>
              <a:off x="7575170" y="2570009"/>
              <a:ext cx="346841" cy="331076"/>
            </a:xfrm>
            <a:prstGeom prst="ellipse">
              <a:avLst/>
            </a:prstGeom>
            <a:solidFill>
              <a:srgbClr val="FFFFFF">
                <a:alpha val="50000"/>
              </a:srgbClr>
            </a:solidFill>
            <a:ln w="28575">
              <a:solidFill>
                <a:srgbClr val="F7952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14" name="Oval 13">
              <a:extLst>
                <a:ext uri="{FF2B5EF4-FFF2-40B4-BE49-F238E27FC236}">
                  <a16:creationId xmlns:a16="http://schemas.microsoft.com/office/drawing/2014/main" id="{B7A5A5B3-9ACA-DC69-6B46-4FD0BA6B338E}"/>
                </a:ext>
              </a:extLst>
            </p:cNvPr>
            <p:cNvSpPr/>
            <p:nvPr/>
          </p:nvSpPr>
          <p:spPr>
            <a:xfrm>
              <a:off x="4630062"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15" name="Oval 14">
              <a:extLst>
                <a:ext uri="{FF2B5EF4-FFF2-40B4-BE49-F238E27FC236}">
                  <a16:creationId xmlns:a16="http://schemas.microsoft.com/office/drawing/2014/main" id="{231CEC0E-B348-AF65-D9CA-E13E12A6669A}"/>
                </a:ext>
              </a:extLst>
            </p:cNvPr>
            <p:cNvSpPr/>
            <p:nvPr/>
          </p:nvSpPr>
          <p:spPr>
            <a:xfrm>
              <a:off x="5427810"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16" name="Oval 15">
              <a:extLst>
                <a:ext uri="{FF2B5EF4-FFF2-40B4-BE49-F238E27FC236}">
                  <a16:creationId xmlns:a16="http://schemas.microsoft.com/office/drawing/2014/main" id="{B439486F-B15F-C177-8DCC-69C3AF03B42E}"/>
                </a:ext>
              </a:extLst>
            </p:cNvPr>
            <p:cNvSpPr/>
            <p:nvPr/>
          </p:nvSpPr>
          <p:spPr>
            <a:xfrm>
              <a:off x="6229356"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17" name="Oval 16">
              <a:extLst>
                <a:ext uri="{FF2B5EF4-FFF2-40B4-BE49-F238E27FC236}">
                  <a16:creationId xmlns:a16="http://schemas.microsoft.com/office/drawing/2014/main" id="{B285C3C6-46B9-A753-84C7-30EF9484D489}"/>
                </a:ext>
              </a:extLst>
            </p:cNvPr>
            <p:cNvSpPr/>
            <p:nvPr/>
          </p:nvSpPr>
          <p:spPr>
            <a:xfrm>
              <a:off x="7030902"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18" name="Oval 17">
              <a:extLst>
                <a:ext uri="{FF2B5EF4-FFF2-40B4-BE49-F238E27FC236}">
                  <a16:creationId xmlns:a16="http://schemas.microsoft.com/office/drawing/2014/main" id="{0734A4D9-10F1-B365-DCA7-0DFA6563FE3B}"/>
                </a:ext>
              </a:extLst>
            </p:cNvPr>
            <p:cNvSpPr/>
            <p:nvPr/>
          </p:nvSpPr>
          <p:spPr>
            <a:xfrm>
              <a:off x="7832448" y="3397096"/>
              <a:ext cx="346841" cy="331076"/>
            </a:xfrm>
            <a:prstGeom prst="ellipse">
              <a:avLst/>
            </a:prstGeom>
            <a:solidFill>
              <a:srgbClr val="FFFFFF">
                <a:alpha val="50000"/>
              </a:srgbClr>
            </a:solidFill>
            <a:ln w="28575">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19" name="Oval 18">
              <a:extLst>
                <a:ext uri="{FF2B5EF4-FFF2-40B4-BE49-F238E27FC236}">
                  <a16:creationId xmlns:a16="http://schemas.microsoft.com/office/drawing/2014/main" id="{F158E2A1-301B-1E90-42E4-7C0D8655F30B}"/>
                </a:ext>
              </a:extLst>
            </p:cNvPr>
            <p:cNvSpPr/>
            <p:nvPr/>
          </p:nvSpPr>
          <p:spPr>
            <a:xfrm>
              <a:off x="4876639" y="4223581"/>
              <a:ext cx="346841" cy="331076"/>
            </a:xfrm>
            <a:prstGeom prst="ellipse">
              <a:avLst/>
            </a:prstGeom>
            <a:solidFill>
              <a:srgbClr val="FFFFFF">
                <a:alpha val="50000"/>
              </a:srgbClr>
            </a:solidFill>
            <a:ln w="28575">
              <a:solidFill>
                <a:srgbClr val="34965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20" name="Oval 19">
              <a:extLst>
                <a:ext uri="{FF2B5EF4-FFF2-40B4-BE49-F238E27FC236}">
                  <a16:creationId xmlns:a16="http://schemas.microsoft.com/office/drawing/2014/main" id="{882DE0CA-D968-B755-22B4-EB44B79DA99F}"/>
                </a:ext>
              </a:extLst>
            </p:cNvPr>
            <p:cNvSpPr/>
            <p:nvPr/>
          </p:nvSpPr>
          <p:spPr>
            <a:xfrm>
              <a:off x="5726418" y="4223581"/>
              <a:ext cx="346841" cy="331076"/>
            </a:xfrm>
            <a:prstGeom prst="ellipse">
              <a:avLst/>
            </a:prstGeom>
            <a:solidFill>
              <a:srgbClr val="FFFFFF">
                <a:alpha val="50000"/>
              </a:srgbClr>
            </a:solidFill>
            <a:ln w="28575">
              <a:solidFill>
                <a:srgbClr val="34965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21" name="Oval 20">
              <a:extLst>
                <a:ext uri="{FF2B5EF4-FFF2-40B4-BE49-F238E27FC236}">
                  <a16:creationId xmlns:a16="http://schemas.microsoft.com/office/drawing/2014/main" id="{423A1AE9-1DF7-7269-93C6-1924BEEA3B2D}"/>
                </a:ext>
              </a:extLst>
            </p:cNvPr>
            <p:cNvSpPr/>
            <p:nvPr/>
          </p:nvSpPr>
          <p:spPr>
            <a:xfrm>
              <a:off x="6575749" y="4223581"/>
              <a:ext cx="346841" cy="331076"/>
            </a:xfrm>
            <a:prstGeom prst="ellipse">
              <a:avLst/>
            </a:prstGeom>
            <a:solidFill>
              <a:srgbClr val="FFFFFF">
                <a:alpha val="50000"/>
              </a:srgbClr>
            </a:solidFill>
            <a:ln w="28575">
              <a:solidFill>
                <a:srgbClr val="34965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22" name="Oval 21">
              <a:extLst>
                <a:ext uri="{FF2B5EF4-FFF2-40B4-BE49-F238E27FC236}">
                  <a16:creationId xmlns:a16="http://schemas.microsoft.com/office/drawing/2014/main" id="{8740D78A-AFE1-485C-96C2-96B600AAAA93}"/>
                </a:ext>
              </a:extLst>
            </p:cNvPr>
            <p:cNvSpPr/>
            <p:nvPr/>
          </p:nvSpPr>
          <p:spPr>
            <a:xfrm>
              <a:off x="7425528" y="4223581"/>
              <a:ext cx="346841" cy="331076"/>
            </a:xfrm>
            <a:prstGeom prst="ellipse">
              <a:avLst/>
            </a:prstGeom>
            <a:solidFill>
              <a:srgbClr val="FFFFFF">
                <a:alpha val="50000"/>
              </a:srgbClr>
            </a:solidFill>
            <a:ln w="28575">
              <a:solidFill>
                <a:srgbClr val="34965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cxnSp>
          <p:nvCxnSpPr>
            <p:cNvPr id="23" name="Straight Arrow Connector 22">
              <a:extLst>
                <a:ext uri="{FF2B5EF4-FFF2-40B4-BE49-F238E27FC236}">
                  <a16:creationId xmlns:a16="http://schemas.microsoft.com/office/drawing/2014/main" id="{B4367785-3CB8-A900-5D56-4BCC44EFAF44}"/>
                </a:ext>
              </a:extLst>
            </p:cNvPr>
            <p:cNvCxnSpPr>
              <a:stCxn id="6" idx="6"/>
              <a:endCxn id="7" idx="2"/>
            </p:cNvCxnSpPr>
            <p:nvPr/>
          </p:nvCxnSpPr>
          <p:spPr>
            <a:xfrm flipV="1">
              <a:off x="5171448" y="1827904"/>
              <a:ext cx="450906" cy="6197"/>
            </a:xfrm>
            <a:prstGeom prst="straightConnector1">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9E2EE07-0D46-3B60-7278-B238B2047BC3}"/>
                </a:ext>
              </a:extLst>
            </p:cNvPr>
            <p:cNvCxnSpPr>
              <a:cxnSpLocks/>
              <a:stCxn id="7" idx="6"/>
              <a:endCxn id="8" idx="2"/>
            </p:cNvCxnSpPr>
            <p:nvPr/>
          </p:nvCxnSpPr>
          <p:spPr>
            <a:xfrm>
              <a:off x="5969195" y="1827904"/>
              <a:ext cx="461386" cy="0"/>
            </a:xfrm>
            <a:prstGeom prst="straightConnector1">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CA174BB-FA22-A2ED-7E68-DC6F2FA46D86}"/>
                </a:ext>
              </a:extLst>
            </p:cNvPr>
            <p:cNvCxnSpPr>
              <a:stCxn id="8" idx="6"/>
              <a:endCxn id="9" idx="2"/>
            </p:cNvCxnSpPr>
            <p:nvPr/>
          </p:nvCxnSpPr>
          <p:spPr>
            <a:xfrm>
              <a:off x="6777422" y="1827904"/>
              <a:ext cx="450906" cy="0"/>
            </a:xfrm>
            <a:prstGeom prst="straightConnector1">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6339201-70EB-EBF9-056D-0B7034E09B2A}"/>
                </a:ext>
              </a:extLst>
            </p:cNvPr>
            <p:cNvCxnSpPr>
              <a:stCxn id="9" idx="6"/>
              <a:endCxn id="10" idx="2"/>
            </p:cNvCxnSpPr>
            <p:nvPr/>
          </p:nvCxnSpPr>
          <p:spPr>
            <a:xfrm>
              <a:off x="7575169" y="1827904"/>
              <a:ext cx="440426" cy="0"/>
            </a:xfrm>
            <a:prstGeom prst="straightConnector1">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0D94969-9892-E967-DF39-6DF1816AE9D6}"/>
                </a:ext>
              </a:extLst>
            </p:cNvPr>
            <p:cNvCxnSpPr>
              <a:stCxn id="11" idx="6"/>
              <a:endCxn id="12" idx="2"/>
            </p:cNvCxnSpPr>
            <p:nvPr/>
          </p:nvCxnSpPr>
          <p:spPr>
            <a:xfrm>
              <a:off x="5622354" y="2736149"/>
              <a:ext cx="624326" cy="0"/>
            </a:xfrm>
            <a:prstGeom prst="straightConnector1">
              <a:avLst/>
            </a:prstGeom>
            <a:ln w="28575">
              <a:solidFill>
                <a:srgbClr val="F7952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12D38EA-0DBC-93CB-A5CF-617216D75A02}"/>
                </a:ext>
              </a:extLst>
            </p:cNvPr>
            <p:cNvCxnSpPr>
              <a:stCxn id="12" idx="6"/>
              <a:endCxn id="13" idx="2"/>
            </p:cNvCxnSpPr>
            <p:nvPr/>
          </p:nvCxnSpPr>
          <p:spPr>
            <a:xfrm flipV="1">
              <a:off x="6593521" y="2735547"/>
              <a:ext cx="981649" cy="602"/>
            </a:xfrm>
            <a:prstGeom prst="straightConnector1">
              <a:avLst/>
            </a:prstGeom>
            <a:ln w="28575">
              <a:solidFill>
                <a:srgbClr val="F7952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7684D24-C315-E212-8753-A59025A1AE1D}"/>
                </a:ext>
              </a:extLst>
            </p:cNvPr>
            <p:cNvCxnSpPr>
              <a:stCxn id="14" idx="6"/>
              <a:endCxn id="15" idx="2"/>
            </p:cNvCxnSpPr>
            <p:nvPr/>
          </p:nvCxnSpPr>
          <p:spPr>
            <a:xfrm>
              <a:off x="4976903" y="3562634"/>
              <a:ext cx="450907" cy="0"/>
            </a:xfrm>
            <a:prstGeom prst="straightConnector1">
              <a:avLst/>
            </a:prstGeom>
            <a:ln w="28575">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62C15F1-44A2-F3A2-2435-E5FC9DB86784}"/>
                </a:ext>
              </a:extLst>
            </p:cNvPr>
            <p:cNvCxnSpPr>
              <a:stCxn id="15" idx="6"/>
              <a:endCxn id="16" idx="2"/>
            </p:cNvCxnSpPr>
            <p:nvPr/>
          </p:nvCxnSpPr>
          <p:spPr>
            <a:xfrm>
              <a:off x="5774651" y="3562634"/>
              <a:ext cx="454705" cy="0"/>
            </a:xfrm>
            <a:prstGeom prst="straightConnector1">
              <a:avLst/>
            </a:prstGeom>
            <a:ln w="28575">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76F4B16-4CB7-A649-3A57-934D01EE4302}"/>
                </a:ext>
              </a:extLst>
            </p:cNvPr>
            <p:cNvCxnSpPr>
              <a:stCxn id="16" idx="6"/>
              <a:endCxn id="17" idx="2"/>
            </p:cNvCxnSpPr>
            <p:nvPr/>
          </p:nvCxnSpPr>
          <p:spPr>
            <a:xfrm>
              <a:off x="6576197" y="3562634"/>
              <a:ext cx="454705" cy="0"/>
            </a:xfrm>
            <a:prstGeom prst="straightConnector1">
              <a:avLst/>
            </a:prstGeom>
            <a:ln w="28575">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FB7BA5C-88B2-1499-D961-F2B70ACD53D2}"/>
                </a:ext>
              </a:extLst>
            </p:cNvPr>
            <p:cNvCxnSpPr>
              <a:stCxn id="17" idx="6"/>
              <a:endCxn id="18" idx="2"/>
            </p:cNvCxnSpPr>
            <p:nvPr/>
          </p:nvCxnSpPr>
          <p:spPr>
            <a:xfrm>
              <a:off x="7377743" y="3562634"/>
              <a:ext cx="454705" cy="0"/>
            </a:xfrm>
            <a:prstGeom prst="straightConnector1">
              <a:avLst/>
            </a:prstGeom>
            <a:ln w="28575">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A867415-ED0A-99F5-5593-7AD4F478FAE9}"/>
                </a:ext>
              </a:extLst>
            </p:cNvPr>
            <p:cNvCxnSpPr>
              <a:stCxn id="19" idx="6"/>
              <a:endCxn id="20" idx="2"/>
            </p:cNvCxnSpPr>
            <p:nvPr/>
          </p:nvCxnSpPr>
          <p:spPr>
            <a:xfrm>
              <a:off x="5223480" y="4389119"/>
              <a:ext cx="502938" cy="0"/>
            </a:xfrm>
            <a:prstGeom prst="straightConnector1">
              <a:avLst/>
            </a:prstGeom>
            <a:ln w="28575">
              <a:solidFill>
                <a:srgbClr val="34965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87BEB069-8189-3E69-0286-EB041EEC9D13}"/>
                </a:ext>
              </a:extLst>
            </p:cNvPr>
            <p:cNvCxnSpPr>
              <a:stCxn id="20" idx="6"/>
              <a:endCxn id="21" idx="2"/>
            </p:cNvCxnSpPr>
            <p:nvPr/>
          </p:nvCxnSpPr>
          <p:spPr>
            <a:xfrm>
              <a:off x="6073259" y="4389119"/>
              <a:ext cx="502490" cy="0"/>
            </a:xfrm>
            <a:prstGeom prst="straightConnector1">
              <a:avLst/>
            </a:prstGeom>
            <a:ln w="28575">
              <a:solidFill>
                <a:srgbClr val="34965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49CF0FC-30CD-EE11-DB8D-3D2BD11C61F3}"/>
                </a:ext>
              </a:extLst>
            </p:cNvPr>
            <p:cNvCxnSpPr>
              <a:stCxn id="21" idx="6"/>
              <a:endCxn id="22" idx="2"/>
            </p:cNvCxnSpPr>
            <p:nvPr/>
          </p:nvCxnSpPr>
          <p:spPr>
            <a:xfrm>
              <a:off x="6922590" y="4389119"/>
              <a:ext cx="502938" cy="0"/>
            </a:xfrm>
            <a:prstGeom prst="straightConnector1">
              <a:avLst/>
            </a:prstGeom>
            <a:ln w="28575">
              <a:solidFill>
                <a:srgbClr val="34965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C0DFA35-6B2D-B2DF-4E58-5DC36D0A74BC}"/>
                </a:ext>
              </a:extLst>
            </p:cNvPr>
            <p:cNvCxnSpPr>
              <a:stCxn id="9" idx="4"/>
              <a:endCxn id="22" idx="0"/>
            </p:cNvCxnSpPr>
            <p:nvPr/>
          </p:nvCxnSpPr>
          <p:spPr>
            <a:xfrm>
              <a:off x="7401749" y="1993442"/>
              <a:ext cx="197200" cy="2230139"/>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579E374-1CD7-0046-D493-CF3A0F708039}"/>
                </a:ext>
              </a:extLst>
            </p:cNvPr>
            <p:cNvSpPr txBox="1"/>
            <p:nvPr/>
          </p:nvSpPr>
          <p:spPr bwMode="auto">
            <a:xfrm>
              <a:off x="7887975" y="1300989"/>
              <a:ext cx="830532" cy="31226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r>
                <a:rPr lang="en-US" sz="1200">
                  <a:solidFill>
                    <a:srgbClr val="333F48"/>
                  </a:solidFill>
                  <a:latin typeface="Gotham Light" pitchFamily="50" charset="0"/>
                  <a:cs typeface="Gotham Light" pitchFamily="50" charset="0"/>
                </a:rPr>
                <a:t>main</a:t>
              </a:r>
              <a:endParaRPr lang="nb-NO" sz="1200">
                <a:solidFill>
                  <a:srgbClr val="333F48"/>
                </a:solidFill>
                <a:latin typeface="Gotham Light" pitchFamily="50" charset="0"/>
                <a:cs typeface="Gotham Light" pitchFamily="50" charset="0"/>
              </a:endParaRPr>
            </a:p>
          </p:txBody>
        </p:sp>
        <p:sp>
          <p:nvSpPr>
            <p:cNvPr id="12" name="Oval 11">
              <a:extLst>
                <a:ext uri="{FF2B5EF4-FFF2-40B4-BE49-F238E27FC236}">
                  <a16:creationId xmlns:a16="http://schemas.microsoft.com/office/drawing/2014/main" id="{2A801264-0456-4A93-93C1-21A34F6E5391}"/>
                </a:ext>
              </a:extLst>
            </p:cNvPr>
            <p:cNvSpPr/>
            <p:nvPr/>
          </p:nvSpPr>
          <p:spPr>
            <a:xfrm>
              <a:off x="6246680" y="2570611"/>
              <a:ext cx="346841" cy="331076"/>
            </a:xfrm>
            <a:prstGeom prst="ellipse">
              <a:avLst/>
            </a:prstGeom>
            <a:solidFill>
              <a:srgbClr val="FFFFFF">
                <a:alpha val="50000"/>
              </a:srgbClr>
            </a:solidFill>
            <a:ln w="28575">
              <a:solidFill>
                <a:srgbClr val="F7952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grpSp>
      <p:sp>
        <p:nvSpPr>
          <p:cNvPr id="45" name="TextBox 44">
            <a:extLst>
              <a:ext uri="{FF2B5EF4-FFF2-40B4-BE49-F238E27FC236}">
                <a16:creationId xmlns:a16="http://schemas.microsoft.com/office/drawing/2014/main" id="{EE9AAC8E-F86A-FE3B-BDD8-4C4C4BD01A5D}"/>
              </a:ext>
            </a:extLst>
          </p:cNvPr>
          <p:cNvSpPr txBox="1"/>
          <p:nvPr/>
        </p:nvSpPr>
        <p:spPr bwMode="auto">
          <a:xfrm>
            <a:off x="6186196" y="1222310"/>
            <a:ext cx="0" cy="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endParaRPr lang="en-NO" sz="1600" err="1">
              <a:solidFill>
                <a:srgbClr val="333F48"/>
              </a:solidFill>
              <a:latin typeface="Gotham Light" pitchFamily="50" charset="0"/>
              <a:cs typeface="Gotham Light" pitchFamily="50" charset="0"/>
            </a:endParaRPr>
          </a:p>
        </p:txBody>
      </p:sp>
      <p:sp>
        <p:nvSpPr>
          <p:cNvPr id="86" name="Rectangle 85">
            <a:extLst>
              <a:ext uri="{FF2B5EF4-FFF2-40B4-BE49-F238E27FC236}">
                <a16:creationId xmlns:a16="http://schemas.microsoft.com/office/drawing/2014/main" id="{7302CDCF-A96C-179F-CE96-B6F9E5698CFB}"/>
              </a:ext>
            </a:extLst>
          </p:cNvPr>
          <p:cNvSpPr/>
          <p:nvPr/>
        </p:nvSpPr>
        <p:spPr>
          <a:xfrm>
            <a:off x="1199379" y="3397096"/>
            <a:ext cx="1810431" cy="303985"/>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50" err="1">
                <a:latin typeface="Gotham Medium" pitchFamily="2" charset="0"/>
                <a:cs typeface="Gotham Medium" pitchFamily="2" charset="0"/>
              </a:rPr>
              <a:t>nRF</a:t>
            </a:r>
            <a:r>
              <a:rPr lang="en-US" sz="1250">
                <a:latin typeface="Gotham Medium" pitchFamily="2" charset="0"/>
                <a:cs typeface="Gotham Medium" pitchFamily="2" charset="0"/>
              </a:rPr>
              <a:t> Connect SDK</a:t>
            </a:r>
          </a:p>
        </p:txBody>
      </p:sp>
      <p:sp>
        <p:nvSpPr>
          <p:cNvPr id="88" name="Rectangle 87">
            <a:extLst>
              <a:ext uri="{FF2B5EF4-FFF2-40B4-BE49-F238E27FC236}">
                <a16:creationId xmlns:a16="http://schemas.microsoft.com/office/drawing/2014/main" id="{9B71350E-D5E5-D49C-6725-0890401B9AC8}"/>
              </a:ext>
            </a:extLst>
          </p:cNvPr>
          <p:cNvSpPr/>
          <p:nvPr/>
        </p:nvSpPr>
        <p:spPr>
          <a:xfrm>
            <a:off x="1199379" y="4141155"/>
            <a:ext cx="1802469" cy="303985"/>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50">
                <a:latin typeface="Gotham Medium" pitchFamily="2" charset="0"/>
                <a:cs typeface="Gotham Medium" pitchFamily="2" charset="0"/>
              </a:rPr>
              <a:t>Zephyr</a:t>
            </a:r>
          </a:p>
        </p:txBody>
      </p:sp>
      <p:sp>
        <p:nvSpPr>
          <p:cNvPr id="89" name="Rectangle 88">
            <a:extLst>
              <a:ext uri="{FF2B5EF4-FFF2-40B4-BE49-F238E27FC236}">
                <a16:creationId xmlns:a16="http://schemas.microsoft.com/office/drawing/2014/main" id="{5C79CA29-AA4B-1842-4535-14F821706B65}"/>
              </a:ext>
            </a:extLst>
          </p:cNvPr>
          <p:cNvSpPr/>
          <p:nvPr/>
        </p:nvSpPr>
        <p:spPr>
          <a:xfrm>
            <a:off x="1199379" y="3764262"/>
            <a:ext cx="1810431" cy="303985"/>
          </a:xfrm>
          <a:prstGeom prst="rect">
            <a:avLst/>
          </a:prstGeom>
          <a:solidFill>
            <a:srgbClr val="FD9023"/>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50" err="1">
                <a:solidFill>
                  <a:schemeClr val="bg1"/>
                </a:solidFill>
                <a:latin typeface="Gotham Medium" pitchFamily="2" charset="0"/>
                <a:cs typeface="Gotham Medium" pitchFamily="2" charset="0"/>
              </a:rPr>
              <a:t>nrfxlib</a:t>
            </a:r>
            <a:endParaRPr lang="en-US" sz="1250">
              <a:solidFill>
                <a:schemeClr val="bg1"/>
              </a:solidFill>
              <a:latin typeface="Gotham Medium" pitchFamily="2" charset="0"/>
              <a:cs typeface="Gotham Medium" pitchFamily="2" charset="0"/>
            </a:endParaRPr>
          </a:p>
        </p:txBody>
      </p:sp>
      <p:sp>
        <p:nvSpPr>
          <p:cNvPr id="90" name="Rectangle 89">
            <a:extLst>
              <a:ext uri="{FF2B5EF4-FFF2-40B4-BE49-F238E27FC236}">
                <a16:creationId xmlns:a16="http://schemas.microsoft.com/office/drawing/2014/main" id="{2547BC29-3B57-55DA-8DEE-5478A9C9F2FF}"/>
              </a:ext>
            </a:extLst>
          </p:cNvPr>
          <p:cNvSpPr/>
          <p:nvPr/>
        </p:nvSpPr>
        <p:spPr>
          <a:xfrm>
            <a:off x="1199379" y="4523251"/>
            <a:ext cx="1810431" cy="303985"/>
          </a:xfrm>
          <a:prstGeom prst="rect">
            <a:avLst/>
          </a:prstGeom>
          <a:solidFill>
            <a:srgbClr val="00B05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50" err="1">
                <a:latin typeface="Gotham Medium" pitchFamily="2" charset="0"/>
                <a:cs typeface="Gotham Medium" pitchFamily="2" charset="0"/>
              </a:rPr>
              <a:t>MCUboot</a:t>
            </a:r>
            <a:endParaRPr lang="en-US" sz="1250">
              <a:latin typeface="Gotham Medium" pitchFamily="2" charset="0"/>
              <a:cs typeface="Gotham Medium" pitchFamily="2" charset="0"/>
            </a:endParaRPr>
          </a:p>
        </p:txBody>
      </p:sp>
      <p:cxnSp>
        <p:nvCxnSpPr>
          <p:cNvPr id="91" name="Straight Connector 90">
            <a:extLst>
              <a:ext uri="{FF2B5EF4-FFF2-40B4-BE49-F238E27FC236}">
                <a16:creationId xmlns:a16="http://schemas.microsoft.com/office/drawing/2014/main" id="{970C5861-ADB7-C8F4-DC5E-F8A7D5F4ECFD}"/>
              </a:ext>
            </a:extLst>
          </p:cNvPr>
          <p:cNvCxnSpPr/>
          <p:nvPr/>
        </p:nvCxnSpPr>
        <p:spPr>
          <a:xfrm>
            <a:off x="4998028" y="1999639"/>
            <a:ext cx="450906" cy="570972"/>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26F9BCA0-9618-3489-AAC2-1DD72B779187}"/>
              </a:ext>
            </a:extLst>
          </p:cNvPr>
          <p:cNvCxnSpPr/>
          <p:nvPr/>
        </p:nvCxnSpPr>
        <p:spPr>
          <a:xfrm flipH="1">
            <a:off x="4803483" y="1999639"/>
            <a:ext cx="194545" cy="1397457"/>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F874A38F-A65F-5B82-1424-0E887BE1F881}"/>
              </a:ext>
            </a:extLst>
          </p:cNvPr>
          <p:cNvCxnSpPr/>
          <p:nvPr/>
        </p:nvCxnSpPr>
        <p:spPr>
          <a:xfrm>
            <a:off x="4998028" y="1999639"/>
            <a:ext cx="52032" cy="2223942"/>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09B7294-4044-C7A2-31F1-E88C01C84340}"/>
              </a:ext>
            </a:extLst>
          </p:cNvPr>
          <p:cNvCxnSpPr/>
          <p:nvPr/>
        </p:nvCxnSpPr>
        <p:spPr>
          <a:xfrm flipH="1">
            <a:off x="6420101" y="1993442"/>
            <a:ext cx="981648" cy="577169"/>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DA2CC275-C50D-0217-B976-A9CF0038BF4F}"/>
              </a:ext>
            </a:extLst>
          </p:cNvPr>
          <p:cNvCxnSpPr/>
          <p:nvPr/>
        </p:nvCxnSpPr>
        <p:spPr>
          <a:xfrm flipH="1">
            <a:off x="6402777" y="1993442"/>
            <a:ext cx="998972" cy="140365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9713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0D9EB79D-5CC1-4B87-9198-16ED831A072F}"/>
              </a:ext>
            </a:extLst>
          </p:cNvPr>
          <p:cNvSpPr txBox="1">
            <a:spLocks/>
          </p:cNvSpPr>
          <p:nvPr/>
        </p:nvSpPr>
        <p:spPr>
          <a:xfrm>
            <a:off x="611188" y="1487347"/>
            <a:ext cx="4121443" cy="3316428"/>
          </a:xfrm>
          <a:prstGeom prst="rect">
            <a:avLst/>
          </a:prstGeom>
        </p:spPr>
        <p:txBody>
          <a:bodyPr/>
          <a:lstStyle>
            <a:lvl1pPr marL="0" indent="-285750" algn="l" rtl="0" eaLnBrk="1" fontAlgn="base" hangingPunct="1">
              <a:lnSpc>
                <a:spcPct val="130000"/>
              </a:lnSpc>
              <a:spcBef>
                <a:spcPts val="500"/>
              </a:spcBef>
              <a:spcAft>
                <a:spcPct val="0"/>
              </a:spcAft>
              <a:buClr>
                <a:schemeClr val="accent1"/>
              </a:buClr>
              <a:buSzPct val="100000"/>
              <a:buFontTx/>
              <a:buBlip>
                <a:blip r:embed="rId3"/>
              </a:buBlip>
              <a:defRPr kern="1200">
                <a:solidFill>
                  <a:schemeClr val="tx2"/>
                </a:solidFill>
                <a:latin typeface="Gotham Light" pitchFamily="50" charset="0"/>
                <a:ea typeface="+mn-ea"/>
                <a:cs typeface="Gotham Light" pitchFamily="50" charset="0"/>
              </a:defRPr>
            </a:lvl1pPr>
            <a:lvl2pPr marL="457200" indent="-216000" algn="l" rtl="0" eaLnBrk="1" fontAlgn="base" hangingPunct="1">
              <a:lnSpc>
                <a:spcPct val="120000"/>
              </a:lnSpc>
              <a:spcBef>
                <a:spcPts val="200"/>
              </a:spcBef>
              <a:spcAft>
                <a:spcPts val="200"/>
              </a:spcAft>
              <a:buClr>
                <a:schemeClr val="accent1"/>
              </a:buClr>
              <a:buSzPct val="85000"/>
              <a:buFontTx/>
              <a:buBlip>
                <a:blip r:embed="rId3"/>
              </a:buBlip>
              <a:defRPr sz="1400" kern="1200">
                <a:solidFill>
                  <a:schemeClr val="tx2"/>
                </a:solidFill>
                <a:latin typeface="Gotham Light" pitchFamily="50" charset="0"/>
                <a:ea typeface="+mn-ea"/>
                <a:cs typeface="Gotham Light" pitchFamily="50" charset="0"/>
              </a:defRPr>
            </a:lvl2pPr>
            <a:lvl3pPr marL="612000" indent="-180000" algn="l" rtl="0" eaLnBrk="1" fontAlgn="base" hangingPunct="1">
              <a:lnSpc>
                <a:spcPct val="120000"/>
              </a:lnSpc>
              <a:spcBef>
                <a:spcPts val="200"/>
              </a:spcBef>
              <a:spcAft>
                <a:spcPts val="200"/>
              </a:spcAft>
              <a:buClr>
                <a:schemeClr val="accent3"/>
              </a:buClr>
              <a:buSzPct val="85000"/>
              <a:buFontTx/>
              <a:buBlip>
                <a:blip r:embed="rId3"/>
              </a:buBlip>
              <a:defRPr sz="1000" i="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buFont typeface="Wingdings" panose="05000000000000000000" pitchFamily="2" charset="2"/>
              <a:buChar char="§"/>
            </a:pPr>
            <a:r>
              <a:rPr lang="en-US" sz="1600">
                <a:solidFill>
                  <a:schemeClr val="tx1"/>
                </a:solidFill>
              </a:rPr>
              <a:t>Kconfig</a:t>
            </a:r>
          </a:p>
          <a:p>
            <a:pPr lvl="1">
              <a:buFont typeface="Wingdings" panose="05000000000000000000" pitchFamily="2" charset="2"/>
              <a:buChar char="§"/>
            </a:pPr>
            <a:r>
              <a:rPr lang="en-US" sz="1200">
                <a:solidFill>
                  <a:schemeClr val="tx1"/>
                </a:solidFill>
              </a:rPr>
              <a:t>Generates definitions to configure the system (e.g. GPS, MQTT settings)</a:t>
            </a:r>
          </a:p>
          <a:p>
            <a:pPr lvl="1">
              <a:buFont typeface="Wingdings" panose="05000000000000000000" pitchFamily="2" charset="2"/>
              <a:buChar char="§"/>
            </a:pPr>
            <a:r>
              <a:rPr lang="en-US" sz="1200">
                <a:solidFill>
                  <a:schemeClr val="tx1"/>
                </a:solidFill>
              </a:rPr>
              <a:t>Generally located in an example folder</a:t>
            </a:r>
          </a:p>
          <a:p>
            <a:pPr lvl="1">
              <a:buFont typeface="Wingdings" panose="05000000000000000000" pitchFamily="2" charset="2"/>
              <a:buChar char="§"/>
            </a:pPr>
            <a:r>
              <a:rPr lang="en-US" sz="1200">
                <a:solidFill>
                  <a:schemeClr val="tx1"/>
                </a:solidFill>
              </a:rPr>
              <a:t>Software features defined in Kconfig, enabled in prj.conf file</a:t>
            </a:r>
          </a:p>
          <a:p>
            <a:pPr lvl="1">
              <a:buFont typeface="Wingdings" panose="05000000000000000000" pitchFamily="2" charset="2"/>
              <a:buChar char="§"/>
            </a:pPr>
            <a:r>
              <a:rPr lang="en-US" sz="1200">
                <a:solidFill>
                  <a:schemeClr val="tx1"/>
                </a:solidFill>
              </a:rPr>
              <a:t>Kconfig and prj.conf files merged into one .config file for CMake</a:t>
            </a:r>
            <a:endParaRPr lang="en-US" sz="800">
              <a:solidFill>
                <a:schemeClr val="tx1"/>
              </a:solidFill>
            </a:endParaRPr>
          </a:p>
          <a:p>
            <a:pPr lvl="1">
              <a:buFont typeface="Wingdings" panose="05000000000000000000" pitchFamily="2" charset="2"/>
              <a:buChar char="§"/>
            </a:pPr>
            <a:r>
              <a:rPr lang="en-US" sz="1200">
                <a:solidFill>
                  <a:schemeClr val="tx1"/>
                </a:solidFill>
                <a:sym typeface="Wingdings" panose="05000000000000000000" pitchFamily="2" charset="2"/>
              </a:rPr>
              <a:t> Configure software features without changing source code</a:t>
            </a:r>
          </a:p>
        </p:txBody>
      </p:sp>
      <p:sp>
        <p:nvSpPr>
          <p:cNvPr id="2" name="Rectangle: Rounded Corners 1">
            <a:extLst>
              <a:ext uri="{FF2B5EF4-FFF2-40B4-BE49-F238E27FC236}">
                <a16:creationId xmlns:a16="http://schemas.microsoft.com/office/drawing/2014/main" id="{8008A2A3-F5B8-4EF8-AB3C-82B99D329A7C}"/>
              </a:ext>
            </a:extLst>
          </p:cNvPr>
          <p:cNvSpPr/>
          <p:nvPr/>
        </p:nvSpPr>
        <p:spPr>
          <a:xfrm>
            <a:off x="5286006" y="1209340"/>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Kconfig</a:t>
            </a:r>
          </a:p>
        </p:txBody>
      </p:sp>
      <p:sp>
        <p:nvSpPr>
          <p:cNvPr id="33" name="Rectangle: Rounded Corners 32">
            <a:extLst>
              <a:ext uri="{FF2B5EF4-FFF2-40B4-BE49-F238E27FC236}">
                <a16:creationId xmlns:a16="http://schemas.microsoft.com/office/drawing/2014/main" id="{BDC5CEF9-F6BF-4F9D-AA8F-7B5005A14366}"/>
              </a:ext>
            </a:extLst>
          </p:cNvPr>
          <p:cNvSpPr/>
          <p:nvPr/>
        </p:nvSpPr>
        <p:spPr>
          <a:xfrm>
            <a:off x="7186094" y="1209340"/>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Device Tree</a:t>
            </a:r>
          </a:p>
        </p:txBody>
      </p:sp>
      <p:sp>
        <p:nvSpPr>
          <p:cNvPr id="34" name="Rectangle: Rounded Corners 33">
            <a:extLst>
              <a:ext uri="{FF2B5EF4-FFF2-40B4-BE49-F238E27FC236}">
                <a16:creationId xmlns:a16="http://schemas.microsoft.com/office/drawing/2014/main" id="{931DDBFF-36FA-4BF0-BAA5-00CA1DD322C6}"/>
              </a:ext>
            </a:extLst>
          </p:cNvPr>
          <p:cNvSpPr/>
          <p:nvPr/>
        </p:nvSpPr>
        <p:spPr>
          <a:xfrm>
            <a:off x="6331087" y="2183628"/>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CMake</a:t>
            </a:r>
          </a:p>
        </p:txBody>
      </p:sp>
      <p:sp>
        <p:nvSpPr>
          <p:cNvPr id="35" name="Rectangle: Rounded Corners 34">
            <a:extLst>
              <a:ext uri="{FF2B5EF4-FFF2-40B4-BE49-F238E27FC236}">
                <a16:creationId xmlns:a16="http://schemas.microsoft.com/office/drawing/2014/main" id="{47652FC3-4C68-4FB3-B98B-9E22E24544A0}"/>
              </a:ext>
            </a:extLst>
          </p:cNvPr>
          <p:cNvSpPr/>
          <p:nvPr/>
        </p:nvSpPr>
        <p:spPr>
          <a:xfrm>
            <a:off x="6331087" y="3157916"/>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Ninja</a:t>
            </a:r>
          </a:p>
        </p:txBody>
      </p:sp>
      <p:sp>
        <p:nvSpPr>
          <p:cNvPr id="36" name="Rectangle: Rounded Corners 35">
            <a:extLst>
              <a:ext uri="{FF2B5EF4-FFF2-40B4-BE49-F238E27FC236}">
                <a16:creationId xmlns:a16="http://schemas.microsoft.com/office/drawing/2014/main" id="{80C468B7-C36A-4191-9496-32BD18F3BAFF}"/>
              </a:ext>
            </a:extLst>
          </p:cNvPr>
          <p:cNvSpPr/>
          <p:nvPr/>
        </p:nvSpPr>
        <p:spPr>
          <a:xfrm>
            <a:off x="6331087" y="4132204"/>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gcc</a:t>
            </a:r>
          </a:p>
        </p:txBody>
      </p:sp>
      <p:cxnSp>
        <p:nvCxnSpPr>
          <p:cNvPr id="4" name="Straight Arrow Connector 3">
            <a:extLst>
              <a:ext uri="{FF2B5EF4-FFF2-40B4-BE49-F238E27FC236}">
                <a16:creationId xmlns:a16="http://schemas.microsoft.com/office/drawing/2014/main" id="{EE367570-2340-4B23-8E00-F9D9877CC1C6}"/>
              </a:ext>
            </a:extLst>
          </p:cNvPr>
          <p:cNvCxnSpPr/>
          <p:nvPr/>
        </p:nvCxnSpPr>
        <p:spPr>
          <a:xfrm>
            <a:off x="5959366" y="1985583"/>
            <a:ext cx="1045081"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D98B3D67-6893-4982-B204-B65419EF738F}"/>
              </a:ext>
            </a:extLst>
          </p:cNvPr>
          <p:cNvCxnSpPr/>
          <p:nvPr/>
        </p:nvCxnSpPr>
        <p:spPr>
          <a:xfrm flipH="1">
            <a:off x="7004447" y="1985583"/>
            <a:ext cx="855007"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BD618B1-DCD2-4248-81EA-8B64140C6294}"/>
              </a:ext>
            </a:extLst>
          </p:cNvPr>
          <p:cNvCxnSpPr/>
          <p:nvPr/>
        </p:nvCxnSpPr>
        <p:spPr>
          <a:xfrm>
            <a:off x="7004447" y="2959871"/>
            <a:ext cx="0"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A51CEC0-FA0F-40DA-9295-E03112D7DD6F}"/>
              </a:ext>
            </a:extLst>
          </p:cNvPr>
          <p:cNvCxnSpPr>
            <a:cxnSpLocks/>
          </p:cNvCxnSpPr>
          <p:nvPr/>
        </p:nvCxnSpPr>
        <p:spPr>
          <a:xfrm>
            <a:off x="7004447" y="3934159"/>
            <a:ext cx="0"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0487B530-2065-477F-9719-821880E3F63D}"/>
              </a:ext>
            </a:extLst>
          </p:cNvPr>
          <p:cNvSpPr>
            <a:spLocks noGrp="1"/>
          </p:cNvSpPr>
          <p:nvPr>
            <p:ph type="title"/>
          </p:nvPr>
        </p:nvSpPr>
        <p:spPr>
          <a:xfrm>
            <a:off x="611188" y="589331"/>
            <a:ext cx="7921627" cy="509813"/>
          </a:xfrm>
        </p:spPr>
        <p:txBody>
          <a:bodyPr/>
          <a:lstStyle/>
          <a:p>
            <a:r>
              <a:rPr lang="en-US"/>
              <a:t>nRF Connect SDK</a:t>
            </a:r>
          </a:p>
        </p:txBody>
      </p:sp>
      <p:sp>
        <p:nvSpPr>
          <p:cNvPr id="12" name="Text Placeholder 11">
            <a:extLst>
              <a:ext uri="{FF2B5EF4-FFF2-40B4-BE49-F238E27FC236}">
                <a16:creationId xmlns:a16="http://schemas.microsoft.com/office/drawing/2014/main" id="{FA2831B4-3A29-44A5-A8FE-7C03D4E6F9A1}"/>
              </a:ext>
            </a:extLst>
          </p:cNvPr>
          <p:cNvSpPr>
            <a:spLocks noGrp="1"/>
          </p:cNvSpPr>
          <p:nvPr>
            <p:ph type="body" sz="quarter" idx="15"/>
          </p:nvPr>
        </p:nvSpPr>
        <p:spPr/>
        <p:txBody>
          <a:bodyPr/>
          <a:lstStyle/>
          <a:p>
            <a:r>
              <a:rPr lang="en-US"/>
              <a:t>Toolchain</a:t>
            </a:r>
          </a:p>
        </p:txBody>
      </p:sp>
    </p:spTree>
    <p:extLst>
      <p:ext uri="{BB962C8B-B14F-4D97-AF65-F5344CB8AC3E}">
        <p14:creationId xmlns:p14="http://schemas.microsoft.com/office/powerpoint/2010/main" val="804557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0D9EB79D-5CC1-4B87-9198-16ED831A072F}"/>
              </a:ext>
            </a:extLst>
          </p:cNvPr>
          <p:cNvSpPr txBox="1">
            <a:spLocks/>
          </p:cNvSpPr>
          <p:nvPr/>
        </p:nvSpPr>
        <p:spPr>
          <a:xfrm>
            <a:off x="611188" y="1487347"/>
            <a:ext cx="4121443" cy="3316428"/>
          </a:xfrm>
          <a:prstGeom prst="rect">
            <a:avLst/>
          </a:prstGeom>
        </p:spPr>
        <p:txBody>
          <a:bodyPr/>
          <a:lstStyle>
            <a:lvl1pPr marL="0" indent="-285750" algn="l" rtl="0" eaLnBrk="1" fontAlgn="base" hangingPunct="1">
              <a:lnSpc>
                <a:spcPct val="130000"/>
              </a:lnSpc>
              <a:spcBef>
                <a:spcPts val="500"/>
              </a:spcBef>
              <a:spcAft>
                <a:spcPct val="0"/>
              </a:spcAft>
              <a:buClr>
                <a:schemeClr val="accent1"/>
              </a:buClr>
              <a:buSzPct val="100000"/>
              <a:buFontTx/>
              <a:buBlip>
                <a:blip r:embed="rId3"/>
              </a:buBlip>
              <a:defRPr kern="1200">
                <a:solidFill>
                  <a:schemeClr val="tx2"/>
                </a:solidFill>
                <a:latin typeface="Gotham Light" pitchFamily="50" charset="0"/>
                <a:ea typeface="+mn-ea"/>
                <a:cs typeface="Gotham Light" pitchFamily="50" charset="0"/>
              </a:defRPr>
            </a:lvl1pPr>
            <a:lvl2pPr marL="457200" indent="-216000" algn="l" rtl="0" eaLnBrk="1" fontAlgn="base" hangingPunct="1">
              <a:lnSpc>
                <a:spcPct val="120000"/>
              </a:lnSpc>
              <a:spcBef>
                <a:spcPts val="200"/>
              </a:spcBef>
              <a:spcAft>
                <a:spcPts val="200"/>
              </a:spcAft>
              <a:buClr>
                <a:schemeClr val="accent1"/>
              </a:buClr>
              <a:buSzPct val="85000"/>
              <a:buFontTx/>
              <a:buBlip>
                <a:blip r:embed="rId3"/>
              </a:buBlip>
              <a:defRPr sz="1400" kern="1200">
                <a:solidFill>
                  <a:schemeClr val="tx2"/>
                </a:solidFill>
                <a:latin typeface="Gotham Light" pitchFamily="50" charset="0"/>
                <a:ea typeface="+mn-ea"/>
                <a:cs typeface="Gotham Light" pitchFamily="50" charset="0"/>
              </a:defRPr>
            </a:lvl2pPr>
            <a:lvl3pPr marL="612000" indent="-180000" algn="l" rtl="0" eaLnBrk="1" fontAlgn="base" hangingPunct="1">
              <a:lnSpc>
                <a:spcPct val="120000"/>
              </a:lnSpc>
              <a:spcBef>
                <a:spcPts val="200"/>
              </a:spcBef>
              <a:spcAft>
                <a:spcPts val="200"/>
              </a:spcAft>
              <a:buClr>
                <a:schemeClr val="accent3"/>
              </a:buClr>
              <a:buSzPct val="85000"/>
              <a:buFontTx/>
              <a:buBlip>
                <a:blip r:embed="rId3"/>
              </a:buBlip>
              <a:defRPr sz="1000" i="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buFont typeface="Wingdings" panose="05000000000000000000" pitchFamily="2" charset="2"/>
              <a:buChar char="§"/>
            </a:pPr>
            <a:r>
              <a:rPr lang="en-US" sz="1600">
                <a:solidFill>
                  <a:schemeClr val="tx1"/>
                </a:solidFill>
              </a:rPr>
              <a:t>DeviceTree (dts,dtsi)</a:t>
            </a:r>
          </a:p>
          <a:p>
            <a:pPr lvl="1">
              <a:buFont typeface="Wingdings" panose="05000000000000000000" pitchFamily="2" charset="2"/>
              <a:buChar char="§"/>
            </a:pPr>
            <a:r>
              <a:rPr lang="en-US" sz="1200">
                <a:solidFill>
                  <a:schemeClr val="tx1"/>
                </a:solidFill>
              </a:rPr>
              <a:t>Describes HW, pin layout</a:t>
            </a:r>
          </a:p>
          <a:p>
            <a:pPr lvl="1">
              <a:buFont typeface="Wingdings" panose="05000000000000000000" pitchFamily="2" charset="2"/>
              <a:buChar char="§"/>
            </a:pPr>
            <a:r>
              <a:rPr lang="en-US" sz="1200">
                <a:solidFill>
                  <a:schemeClr val="tx1"/>
                </a:solidFill>
              </a:rPr>
              <a:t>Allows for flexible HW modification via an overlay file</a:t>
            </a:r>
          </a:p>
          <a:p>
            <a:pPr lvl="1">
              <a:buFont typeface="Wingdings" panose="05000000000000000000" pitchFamily="2" charset="2"/>
              <a:buChar char="§"/>
            </a:pPr>
            <a:r>
              <a:rPr lang="en-US" sz="1200">
                <a:solidFill>
                  <a:schemeClr val="tx1"/>
                </a:solidFill>
                <a:sym typeface="Wingdings" panose="05000000000000000000" pitchFamily="2" charset="2"/>
              </a:rPr>
              <a:t> Build for different PCB designs and SoCs without changing source code</a:t>
            </a:r>
            <a:endParaRPr lang="en-US" sz="1200">
              <a:solidFill>
                <a:schemeClr val="tx1"/>
              </a:solidFill>
            </a:endParaRPr>
          </a:p>
        </p:txBody>
      </p:sp>
      <p:sp>
        <p:nvSpPr>
          <p:cNvPr id="2" name="Rectangle: Rounded Corners 1">
            <a:extLst>
              <a:ext uri="{FF2B5EF4-FFF2-40B4-BE49-F238E27FC236}">
                <a16:creationId xmlns:a16="http://schemas.microsoft.com/office/drawing/2014/main" id="{8008A2A3-F5B8-4EF8-AB3C-82B99D329A7C}"/>
              </a:ext>
            </a:extLst>
          </p:cNvPr>
          <p:cNvSpPr/>
          <p:nvPr/>
        </p:nvSpPr>
        <p:spPr>
          <a:xfrm>
            <a:off x="5286006" y="1209340"/>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Kconfig</a:t>
            </a:r>
            <a:endParaRPr lang="nb-NO">
              <a:solidFill>
                <a:schemeClr val="tx1"/>
              </a:solidFill>
            </a:endParaRPr>
          </a:p>
        </p:txBody>
      </p:sp>
      <p:sp>
        <p:nvSpPr>
          <p:cNvPr id="33" name="Rectangle: Rounded Corners 32">
            <a:extLst>
              <a:ext uri="{FF2B5EF4-FFF2-40B4-BE49-F238E27FC236}">
                <a16:creationId xmlns:a16="http://schemas.microsoft.com/office/drawing/2014/main" id="{BDC5CEF9-F6BF-4F9D-AA8F-7B5005A14366}"/>
              </a:ext>
            </a:extLst>
          </p:cNvPr>
          <p:cNvSpPr/>
          <p:nvPr/>
        </p:nvSpPr>
        <p:spPr>
          <a:xfrm>
            <a:off x="7186094" y="1209340"/>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Device Tree</a:t>
            </a:r>
            <a:endParaRPr lang="nb-NO">
              <a:solidFill>
                <a:schemeClr val="tx1"/>
              </a:solidFill>
            </a:endParaRPr>
          </a:p>
        </p:txBody>
      </p:sp>
      <p:sp>
        <p:nvSpPr>
          <p:cNvPr id="34" name="Rectangle: Rounded Corners 33">
            <a:extLst>
              <a:ext uri="{FF2B5EF4-FFF2-40B4-BE49-F238E27FC236}">
                <a16:creationId xmlns:a16="http://schemas.microsoft.com/office/drawing/2014/main" id="{931DDBFF-36FA-4BF0-BAA5-00CA1DD322C6}"/>
              </a:ext>
            </a:extLst>
          </p:cNvPr>
          <p:cNvSpPr/>
          <p:nvPr/>
        </p:nvSpPr>
        <p:spPr>
          <a:xfrm>
            <a:off x="6331087" y="2183628"/>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CMake</a:t>
            </a:r>
            <a:endParaRPr lang="nb-NO">
              <a:solidFill>
                <a:schemeClr val="tx1"/>
              </a:solidFill>
            </a:endParaRPr>
          </a:p>
        </p:txBody>
      </p:sp>
      <p:sp>
        <p:nvSpPr>
          <p:cNvPr id="35" name="Rectangle: Rounded Corners 34">
            <a:extLst>
              <a:ext uri="{FF2B5EF4-FFF2-40B4-BE49-F238E27FC236}">
                <a16:creationId xmlns:a16="http://schemas.microsoft.com/office/drawing/2014/main" id="{47652FC3-4C68-4FB3-B98B-9E22E24544A0}"/>
              </a:ext>
            </a:extLst>
          </p:cNvPr>
          <p:cNvSpPr/>
          <p:nvPr/>
        </p:nvSpPr>
        <p:spPr>
          <a:xfrm>
            <a:off x="6331087" y="3157916"/>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Ninja</a:t>
            </a:r>
            <a:endParaRPr lang="nb-NO">
              <a:solidFill>
                <a:schemeClr val="tx1"/>
              </a:solidFill>
            </a:endParaRPr>
          </a:p>
        </p:txBody>
      </p:sp>
      <p:sp>
        <p:nvSpPr>
          <p:cNvPr id="36" name="Rectangle: Rounded Corners 35">
            <a:extLst>
              <a:ext uri="{FF2B5EF4-FFF2-40B4-BE49-F238E27FC236}">
                <a16:creationId xmlns:a16="http://schemas.microsoft.com/office/drawing/2014/main" id="{80C468B7-C36A-4191-9496-32BD18F3BAFF}"/>
              </a:ext>
            </a:extLst>
          </p:cNvPr>
          <p:cNvSpPr/>
          <p:nvPr/>
        </p:nvSpPr>
        <p:spPr>
          <a:xfrm>
            <a:off x="6331087" y="4132204"/>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gcc</a:t>
            </a:r>
            <a:endParaRPr lang="nb-NO">
              <a:solidFill>
                <a:schemeClr val="tx1"/>
              </a:solidFill>
            </a:endParaRPr>
          </a:p>
        </p:txBody>
      </p:sp>
      <p:cxnSp>
        <p:nvCxnSpPr>
          <p:cNvPr id="4" name="Straight Arrow Connector 3">
            <a:extLst>
              <a:ext uri="{FF2B5EF4-FFF2-40B4-BE49-F238E27FC236}">
                <a16:creationId xmlns:a16="http://schemas.microsoft.com/office/drawing/2014/main" id="{EE367570-2340-4B23-8E00-F9D9877CC1C6}"/>
              </a:ext>
            </a:extLst>
          </p:cNvPr>
          <p:cNvCxnSpPr/>
          <p:nvPr/>
        </p:nvCxnSpPr>
        <p:spPr>
          <a:xfrm>
            <a:off x="5959366" y="1985583"/>
            <a:ext cx="1045081"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D98B3D67-6893-4982-B204-B65419EF738F}"/>
              </a:ext>
            </a:extLst>
          </p:cNvPr>
          <p:cNvCxnSpPr/>
          <p:nvPr/>
        </p:nvCxnSpPr>
        <p:spPr>
          <a:xfrm flipH="1">
            <a:off x="7004447" y="1985583"/>
            <a:ext cx="855007"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BD618B1-DCD2-4248-81EA-8B64140C6294}"/>
              </a:ext>
            </a:extLst>
          </p:cNvPr>
          <p:cNvCxnSpPr/>
          <p:nvPr/>
        </p:nvCxnSpPr>
        <p:spPr>
          <a:xfrm>
            <a:off x="7004447" y="2959871"/>
            <a:ext cx="0"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A51CEC0-FA0F-40DA-9295-E03112D7DD6F}"/>
              </a:ext>
            </a:extLst>
          </p:cNvPr>
          <p:cNvCxnSpPr>
            <a:cxnSpLocks/>
          </p:cNvCxnSpPr>
          <p:nvPr/>
        </p:nvCxnSpPr>
        <p:spPr>
          <a:xfrm>
            <a:off x="7004447" y="3934159"/>
            <a:ext cx="0"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0487B530-2065-477F-9719-821880E3F63D}"/>
              </a:ext>
            </a:extLst>
          </p:cNvPr>
          <p:cNvSpPr>
            <a:spLocks noGrp="1"/>
          </p:cNvSpPr>
          <p:nvPr>
            <p:ph type="title"/>
          </p:nvPr>
        </p:nvSpPr>
        <p:spPr>
          <a:xfrm>
            <a:off x="611188" y="589331"/>
            <a:ext cx="7921627" cy="509813"/>
          </a:xfrm>
        </p:spPr>
        <p:txBody>
          <a:bodyPr/>
          <a:lstStyle/>
          <a:p>
            <a:r>
              <a:rPr lang="nb-NO"/>
              <a:t>nRF Connect SDK</a:t>
            </a:r>
            <a:endParaRPr lang="en-US"/>
          </a:p>
        </p:txBody>
      </p:sp>
      <p:sp>
        <p:nvSpPr>
          <p:cNvPr id="12" name="Text Placeholder 11">
            <a:extLst>
              <a:ext uri="{FF2B5EF4-FFF2-40B4-BE49-F238E27FC236}">
                <a16:creationId xmlns:a16="http://schemas.microsoft.com/office/drawing/2014/main" id="{FA2831B4-3A29-44A5-A8FE-7C03D4E6F9A1}"/>
              </a:ext>
            </a:extLst>
          </p:cNvPr>
          <p:cNvSpPr>
            <a:spLocks noGrp="1"/>
          </p:cNvSpPr>
          <p:nvPr>
            <p:ph type="body" sz="quarter" idx="15"/>
          </p:nvPr>
        </p:nvSpPr>
        <p:spPr/>
        <p:txBody>
          <a:bodyPr/>
          <a:lstStyle/>
          <a:p>
            <a:r>
              <a:rPr lang="nb-NO"/>
              <a:t>Toolchain</a:t>
            </a:r>
            <a:endParaRPr lang="en-US"/>
          </a:p>
        </p:txBody>
      </p:sp>
    </p:spTree>
    <p:extLst>
      <p:ext uri="{BB962C8B-B14F-4D97-AF65-F5344CB8AC3E}">
        <p14:creationId xmlns:p14="http://schemas.microsoft.com/office/powerpoint/2010/main" val="4071376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0D9EB79D-5CC1-4B87-9198-16ED831A072F}"/>
              </a:ext>
            </a:extLst>
          </p:cNvPr>
          <p:cNvSpPr txBox="1">
            <a:spLocks/>
          </p:cNvSpPr>
          <p:nvPr/>
        </p:nvSpPr>
        <p:spPr>
          <a:xfrm>
            <a:off x="611187" y="1522072"/>
            <a:ext cx="3762513" cy="3281704"/>
          </a:xfrm>
          <a:prstGeom prst="rect">
            <a:avLst/>
          </a:prstGeom>
        </p:spPr>
        <p:txBody>
          <a:bodyPr/>
          <a:lstStyle>
            <a:lvl1pPr marL="0" indent="-285750" algn="l" rtl="0" eaLnBrk="1" fontAlgn="base" hangingPunct="1">
              <a:lnSpc>
                <a:spcPct val="130000"/>
              </a:lnSpc>
              <a:spcBef>
                <a:spcPts val="500"/>
              </a:spcBef>
              <a:spcAft>
                <a:spcPct val="0"/>
              </a:spcAft>
              <a:buClr>
                <a:schemeClr val="accent1"/>
              </a:buClr>
              <a:buSzPct val="100000"/>
              <a:buFontTx/>
              <a:buBlip>
                <a:blip r:embed="rId3"/>
              </a:buBlip>
              <a:defRPr kern="1200">
                <a:solidFill>
                  <a:schemeClr val="tx2"/>
                </a:solidFill>
                <a:latin typeface="Gotham Light" pitchFamily="50" charset="0"/>
                <a:ea typeface="+mn-ea"/>
                <a:cs typeface="Gotham Light" pitchFamily="50" charset="0"/>
              </a:defRPr>
            </a:lvl1pPr>
            <a:lvl2pPr marL="457200" indent="-216000" algn="l" rtl="0" eaLnBrk="1" fontAlgn="base" hangingPunct="1">
              <a:lnSpc>
                <a:spcPct val="120000"/>
              </a:lnSpc>
              <a:spcBef>
                <a:spcPts val="200"/>
              </a:spcBef>
              <a:spcAft>
                <a:spcPts val="200"/>
              </a:spcAft>
              <a:buClr>
                <a:schemeClr val="accent1"/>
              </a:buClr>
              <a:buSzPct val="85000"/>
              <a:buFontTx/>
              <a:buBlip>
                <a:blip r:embed="rId3"/>
              </a:buBlip>
              <a:defRPr sz="1400" kern="1200">
                <a:solidFill>
                  <a:schemeClr val="tx2"/>
                </a:solidFill>
                <a:latin typeface="Gotham Light" pitchFamily="50" charset="0"/>
                <a:ea typeface="+mn-ea"/>
                <a:cs typeface="Gotham Light" pitchFamily="50" charset="0"/>
              </a:defRPr>
            </a:lvl2pPr>
            <a:lvl3pPr marL="612000" indent="-180000" algn="l" rtl="0" eaLnBrk="1" fontAlgn="base" hangingPunct="1">
              <a:lnSpc>
                <a:spcPct val="120000"/>
              </a:lnSpc>
              <a:spcBef>
                <a:spcPts val="200"/>
              </a:spcBef>
              <a:spcAft>
                <a:spcPts val="200"/>
              </a:spcAft>
              <a:buClr>
                <a:schemeClr val="accent3"/>
              </a:buClr>
              <a:buSzPct val="85000"/>
              <a:buFontTx/>
              <a:buBlip>
                <a:blip r:embed="rId3"/>
              </a:buBlip>
              <a:defRPr sz="1000" i="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buFont typeface="Wingdings" panose="05000000000000000000" pitchFamily="2" charset="2"/>
              <a:buChar char="§"/>
            </a:pPr>
            <a:r>
              <a:rPr lang="en-US" sz="1600">
                <a:solidFill>
                  <a:schemeClr val="tx1"/>
                </a:solidFill>
              </a:rPr>
              <a:t>CMake</a:t>
            </a:r>
          </a:p>
          <a:p>
            <a:pPr lvl="1">
              <a:buFont typeface="Wingdings" panose="05000000000000000000" pitchFamily="2" charset="2"/>
              <a:buChar char="§"/>
            </a:pPr>
            <a:r>
              <a:rPr lang="en-US" sz="1200">
                <a:solidFill>
                  <a:schemeClr val="tx1"/>
                </a:solidFill>
              </a:rPr>
              <a:t>Generates build files</a:t>
            </a:r>
            <a:endParaRPr lang="en-US" sz="1600">
              <a:solidFill>
                <a:schemeClr val="tx1"/>
              </a:solidFill>
            </a:endParaRPr>
          </a:p>
          <a:p>
            <a:pPr>
              <a:buFont typeface="Wingdings" panose="05000000000000000000" pitchFamily="2" charset="2"/>
              <a:buChar char="§"/>
            </a:pPr>
            <a:r>
              <a:rPr lang="en-US" sz="1600">
                <a:solidFill>
                  <a:schemeClr val="tx1"/>
                </a:solidFill>
              </a:rPr>
              <a:t>Ninja</a:t>
            </a:r>
          </a:p>
          <a:p>
            <a:pPr lvl="1">
              <a:buFont typeface="Wingdings" panose="05000000000000000000" pitchFamily="2" charset="2"/>
              <a:buChar char="§"/>
            </a:pPr>
            <a:r>
              <a:rPr lang="en-US" sz="1200">
                <a:solidFill>
                  <a:schemeClr val="tx1"/>
                </a:solidFill>
              </a:rPr>
              <a:t>Similar to make</a:t>
            </a:r>
          </a:p>
          <a:p>
            <a:pPr lvl="1">
              <a:buFont typeface="Wingdings" panose="05000000000000000000" pitchFamily="2" charset="2"/>
              <a:buChar char="§"/>
            </a:pPr>
            <a:r>
              <a:rPr lang="en-US" sz="1200">
                <a:solidFill>
                  <a:schemeClr val="tx1"/>
                </a:solidFill>
              </a:rPr>
              <a:t>Faster than make when performing incremental builds</a:t>
            </a:r>
          </a:p>
          <a:p>
            <a:pPr lvl="1">
              <a:buFont typeface="Wingdings" panose="05000000000000000000" pitchFamily="2" charset="2"/>
              <a:buChar char="§"/>
            </a:pPr>
            <a:r>
              <a:rPr lang="en-US" sz="1200">
                <a:solidFill>
                  <a:schemeClr val="tx1"/>
                </a:solidFill>
              </a:rPr>
              <a:t>Requires CMake in order to generate build files</a:t>
            </a:r>
          </a:p>
          <a:p>
            <a:pPr>
              <a:buFont typeface="Wingdings" panose="05000000000000000000" pitchFamily="2" charset="2"/>
              <a:buChar char="§"/>
            </a:pPr>
            <a:r>
              <a:rPr lang="en-US" sz="1600">
                <a:solidFill>
                  <a:schemeClr val="tx1"/>
                </a:solidFill>
              </a:rPr>
              <a:t>gcc</a:t>
            </a:r>
          </a:p>
          <a:p>
            <a:pPr lvl="1">
              <a:buFont typeface="Wingdings" panose="05000000000000000000" pitchFamily="2" charset="2"/>
              <a:buChar char="§"/>
            </a:pPr>
            <a:r>
              <a:rPr lang="en-US" sz="1200">
                <a:solidFill>
                  <a:schemeClr val="tx1"/>
                </a:solidFill>
              </a:rPr>
              <a:t>Creates executables (hex file)</a:t>
            </a:r>
          </a:p>
        </p:txBody>
      </p:sp>
      <p:sp>
        <p:nvSpPr>
          <p:cNvPr id="2" name="Rectangle: Rounded Corners 1">
            <a:extLst>
              <a:ext uri="{FF2B5EF4-FFF2-40B4-BE49-F238E27FC236}">
                <a16:creationId xmlns:a16="http://schemas.microsoft.com/office/drawing/2014/main" id="{8008A2A3-F5B8-4EF8-AB3C-82B99D329A7C}"/>
              </a:ext>
            </a:extLst>
          </p:cNvPr>
          <p:cNvSpPr/>
          <p:nvPr/>
        </p:nvSpPr>
        <p:spPr>
          <a:xfrm>
            <a:off x="5286006" y="1209340"/>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err="1">
                <a:solidFill>
                  <a:schemeClr val="tx1"/>
                </a:solidFill>
              </a:rPr>
              <a:t>Kconfig</a:t>
            </a:r>
            <a:endParaRPr lang="nb-NO">
              <a:solidFill>
                <a:schemeClr val="tx1"/>
              </a:solidFill>
            </a:endParaRPr>
          </a:p>
        </p:txBody>
      </p:sp>
      <p:sp>
        <p:nvSpPr>
          <p:cNvPr id="33" name="Rectangle: Rounded Corners 32">
            <a:extLst>
              <a:ext uri="{FF2B5EF4-FFF2-40B4-BE49-F238E27FC236}">
                <a16:creationId xmlns:a16="http://schemas.microsoft.com/office/drawing/2014/main" id="{BDC5CEF9-F6BF-4F9D-AA8F-7B5005A14366}"/>
              </a:ext>
            </a:extLst>
          </p:cNvPr>
          <p:cNvSpPr/>
          <p:nvPr/>
        </p:nvSpPr>
        <p:spPr>
          <a:xfrm>
            <a:off x="7186094" y="1209340"/>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Device Tree</a:t>
            </a:r>
            <a:endParaRPr lang="nb-NO">
              <a:solidFill>
                <a:schemeClr val="tx1"/>
              </a:solidFill>
            </a:endParaRPr>
          </a:p>
        </p:txBody>
      </p:sp>
      <p:sp>
        <p:nvSpPr>
          <p:cNvPr id="34" name="Rectangle: Rounded Corners 33">
            <a:extLst>
              <a:ext uri="{FF2B5EF4-FFF2-40B4-BE49-F238E27FC236}">
                <a16:creationId xmlns:a16="http://schemas.microsoft.com/office/drawing/2014/main" id="{931DDBFF-36FA-4BF0-BAA5-00CA1DD322C6}"/>
              </a:ext>
            </a:extLst>
          </p:cNvPr>
          <p:cNvSpPr/>
          <p:nvPr/>
        </p:nvSpPr>
        <p:spPr>
          <a:xfrm>
            <a:off x="6331087" y="2183628"/>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CMake</a:t>
            </a:r>
            <a:endParaRPr lang="nb-NO">
              <a:solidFill>
                <a:schemeClr val="tx1"/>
              </a:solidFill>
            </a:endParaRPr>
          </a:p>
        </p:txBody>
      </p:sp>
      <p:sp>
        <p:nvSpPr>
          <p:cNvPr id="35" name="Rectangle: Rounded Corners 34">
            <a:extLst>
              <a:ext uri="{FF2B5EF4-FFF2-40B4-BE49-F238E27FC236}">
                <a16:creationId xmlns:a16="http://schemas.microsoft.com/office/drawing/2014/main" id="{47652FC3-4C68-4FB3-B98B-9E22E24544A0}"/>
              </a:ext>
            </a:extLst>
          </p:cNvPr>
          <p:cNvSpPr/>
          <p:nvPr/>
        </p:nvSpPr>
        <p:spPr>
          <a:xfrm>
            <a:off x="6331087" y="3157916"/>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Ninja</a:t>
            </a:r>
            <a:endParaRPr lang="nb-NO">
              <a:solidFill>
                <a:schemeClr val="tx1"/>
              </a:solidFill>
            </a:endParaRPr>
          </a:p>
        </p:txBody>
      </p:sp>
      <p:sp>
        <p:nvSpPr>
          <p:cNvPr id="36" name="Rectangle: Rounded Corners 35">
            <a:extLst>
              <a:ext uri="{FF2B5EF4-FFF2-40B4-BE49-F238E27FC236}">
                <a16:creationId xmlns:a16="http://schemas.microsoft.com/office/drawing/2014/main" id="{80C468B7-C36A-4191-9496-32BD18F3BAFF}"/>
              </a:ext>
            </a:extLst>
          </p:cNvPr>
          <p:cNvSpPr/>
          <p:nvPr/>
        </p:nvSpPr>
        <p:spPr>
          <a:xfrm>
            <a:off x="6331087" y="4132204"/>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gcc</a:t>
            </a:r>
            <a:endParaRPr lang="nb-NO">
              <a:solidFill>
                <a:schemeClr val="tx1"/>
              </a:solidFill>
            </a:endParaRPr>
          </a:p>
        </p:txBody>
      </p:sp>
      <p:cxnSp>
        <p:nvCxnSpPr>
          <p:cNvPr id="4" name="Straight Arrow Connector 3">
            <a:extLst>
              <a:ext uri="{FF2B5EF4-FFF2-40B4-BE49-F238E27FC236}">
                <a16:creationId xmlns:a16="http://schemas.microsoft.com/office/drawing/2014/main" id="{EE367570-2340-4B23-8E00-F9D9877CC1C6}"/>
              </a:ext>
            </a:extLst>
          </p:cNvPr>
          <p:cNvCxnSpPr/>
          <p:nvPr/>
        </p:nvCxnSpPr>
        <p:spPr>
          <a:xfrm>
            <a:off x="5959366" y="1985583"/>
            <a:ext cx="1045081"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D98B3D67-6893-4982-B204-B65419EF738F}"/>
              </a:ext>
            </a:extLst>
          </p:cNvPr>
          <p:cNvCxnSpPr/>
          <p:nvPr/>
        </p:nvCxnSpPr>
        <p:spPr>
          <a:xfrm flipH="1">
            <a:off x="7004447" y="1985583"/>
            <a:ext cx="855007"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BD618B1-DCD2-4248-81EA-8B64140C6294}"/>
              </a:ext>
            </a:extLst>
          </p:cNvPr>
          <p:cNvCxnSpPr/>
          <p:nvPr/>
        </p:nvCxnSpPr>
        <p:spPr>
          <a:xfrm>
            <a:off x="7004447" y="2959871"/>
            <a:ext cx="0"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A51CEC0-FA0F-40DA-9295-E03112D7DD6F}"/>
              </a:ext>
            </a:extLst>
          </p:cNvPr>
          <p:cNvCxnSpPr>
            <a:cxnSpLocks/>
          </p:cNvCxnSpPr>
          <p:nvPr/>
        </p:nvCxnSpPr>
        <p:spPr>
          <a:xfrm>
            <a:off x="7004447" y="3934159"/>
            <a:ext cx="0"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6C36570E-8D17-4F43-BC05-180F556A3B86}"/>
              </a:ext>
            </a:extLst>
          </p:cNvPr>
          <p:cNvSpPr>
            <a:spLocks noGrp="1"/>
          </p:cNvSpPr>
          <p:nvPr>
            <p:ph type="title"/>
          </p:nvPr>
        </p:nvSpPr>
        <p:spPr/>
        <p:txBody>
          <a:bodyPr/>
          <a:lstStyle/>
          <a:p>
            <a:r>
              <a:rPr lang="nb-NO"/>
              <a:t>nRF Connect SDK</a:t>
            </a:r>
            <a:endParaRPr lang="en-US"/>
          </a:p>
        </p:txBody>
      </p:sp>
      <p:sp>
        <p:nvSpPr>
          <p:cNvPr id="7" name="Text Placeholder 6">
            <a:extLst>
              <a:ext uri="{FF2B5EF4-FFF2-40B4-BE49-F238E27FC236}">
                <a16:creationId xmlns:a16="http://schemas.microsoft.com/office/drawing/2014/main" id="{4EA66A20-26F1-477C-AC0F-2FF5D1B9459E}"/>
              </a:ext>
            </a:extLst>
          </p:cNvPr>
          <p:cNvSpPr>
            <a:spLocks noGrp="1"/>
          </p:cNvSpPr>
          <p:nvPr>
            <p:ph type="body" sz="quarter" idx="15"/>
          </p:nvPr>
        </p:nvSpPr>
        <p:spPr/>
        <p:txBody>
          <a:bodyPr/>
          <a:lstStyle/>
          <a:p>
            <a:r>
              <a:rPr lang="nb-NO"/>
              <a:t>Toolchain</a:t>
            </a:r>
            <a:endParaRPr lang="en-US"/>
          </a:p>
        </p:txBody>
      </p:sp>
    </p:spTree>
    <p:extLst>
      <p:ext uri="{BB962C8B-B14F-4D97-AF65-F5344CB8AC3E}">
        <p14:creationId xmlns:p14="http://schemas.microsoft.com/office/powerpoint/2010/main" val="2898171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5D361D-D7B6-43C5-9D81-5ACC0925563B}"/>
              </a:ext>
            </a:extLst>
          </p:cNvPr>
          <p:cNvSpPr>
            <a:spLocks noGrp="1"/>
          </p:cNvSpPr>
          <p:nvPr>
            <p:ph sz="quarter" idx="12"/>
          </p:nvPr>
        </p:nvSpPr>
        <p:spPr/>
        <p:txBody>
          <a:bodyPr/>
          <a:lstStyle/>
          <a:p>
            <a:r>
              <a:rPr lang="en-US" sz="1400"/>
              <a:t>Regular releases (e.g. quarterly)</a:t>
            </a:r>
          </a:p>
          <a:p>
            <a:r>
              <a:rPr lang="en-US" sz="1400"/>
              <a:t>Publicly hosted on </a:t>
            </a:r>
            <a:r>
              <a:rPr lang="en-US" sz="1400">
                <a:solidFill>
                  <a:schemeClr val="accent3"/>
                </a:solidFill>
                <a:hlinkClick r:id="rId3">
                  <a:extLst>
                    <a:ext uri="{A12FA001-AC4F-418D-AE19-62706E023703}">
                      <ahyp:hlinkClr xmlns:ahyp="http://schemas.microsoft.com/office/drawing/2018/hyperlinkcolor" val="tx"/>
                    </a:ext>
                  </a:extLst>
                </a:hlinkClick>
              </a:rPr>
              <a:t>GitHub</a:t>
            </a:r>
            <a:endParaRPr lang="en-US" sz="1400">
              <a:solidFill>
                <a:schemeClr val="accent3"/>
              </a:solidFill>
            </a:endParaRPr>
          </a:p>
          <a:p>
            <a:r>
              <a:rPr lang="en-US" sz="1400"/>
              <a:t>Fixes released as needed</a:t>
            </a:r>
          </a:p>
          <a:p>
            <a:pPr lvl="1"/>
            <a:r>
              <a:rPr lang="en-US"/>
              <a:t>Long term supported releases can have fixes applied and delivered after new releases</a:t>
            </a:r>
          </a:p>
          <a:p>
            <a:r>
              <a:rPr lang="en-US" sz="1400"/>
              <a:t>Latest development version available</a:t>
            </a:r>
          </a:p>
          <a:p>
            <a:r>
              <a:rPr lang="en-US" sz="1400"/>
              <a:t>Version control management with Git:</a:t>
            </a:r>
          </a:p>
          <a:p>
            <a:pPr lvl="1"/>
            <a:r>
              <a:rPr lang="en-US"/>
              <a:t>manage new version and fix adoption</a:t>
            </a:r>
          </a:p>
          <a:p>
            <a:pPr lvl="1"/>
            <a:r>
              <a:rPr lang="en-US"/>
              <a:t>tool supported merging</a:t>
            </a:r>
          </a:p>
          <a:p>
            <a:endParaRPr lang="nb-NO"/>
          </a:p>
        </p:txBody>
      </p:sp>
      <p:sp>
        <p:nvSpPr>
          <p:cNvPr id="4" name="Title 3">
            <a:extLst>
              <a:ext uri="{FF2B5EF4-FFF2-40B4-BE49-F238E27FC236}">
                <a16:creationId xmlns:a16="http://schemas.microsoft.com/office/drawing/2014/main" id="{92FB310B-21FA-472A-A886-5E0D05500569}"/>
              </a:ext>
            </a:extLst>
          </p:cNvPr>
          <p:cNvSpPr>
            <a:spLocks noGrp="1"/>
          </p:cNvSpPr>
          <p:nvPr>
            <p:ph type="title"/>
          </p:nvPr>
        </p:nvSpPr>
        <p:spPr/>
        <p:txBody>
          <a:bodyPr/>
          <a:lstStyle/>
          <a:p>
            <a:r>
              <a:rPr lang="en-US"/>
              <a:t>Release cycles</a:t>
            </a:r>
            <a:endParaRPr lang="nb-NO"/>
          </a:p>
        </p:txBody>
      </p:sp>
      <p:grpSp>
        <p:nvGrpSpPr>
          <p:cNvPr id="7" name="Group 4">
            <a:extLst>
              <a:ext uri="{FF2B5EF4-FFF2-40B4-BE49-F238E27FC236}">
                <a16:creationId xmlns:a16="http://schemas.microsoft.com/office/drawing/2014/main" id="{564EEDB7-FE11-46C9-9F5D-360477E43668}"/>
              </a:ext>
            </a:extLst>
          </p:cNvPr>
          <p:cNvGrpSpPr>
            <a:grpSpLocks noChangeAspect="1"/>
          </p:cNvGrpSpPr>
          <p:nvPr/>
        </p:nvGrpSpPr>
        <p:grpSpPr bwMode="auto">
          <a:xfrm>
            <a:off x="4573588" y="1501775"/>
            <a:ext cx="3959225" cy="2941638"/>
            <a:chOff x="2881" y="946"/>
            <a:chExt cx="2494" cy="1853"/>
          </a:xfrm>
        </p:grpSpPr>
        <p:sp>
          <p:nvSpPr>
            <p:cNvPr id="8" name="AutoShape 3">
              <a:extLst>
                <a:ext uri="{FF2B5EF4-FFF2-40B4-BE49-F238E27FC236}">
                  <a16:creationId xmlns:a16="http://schemas.microsoft.com/office/drawing/2014/main" id="{41DFC5AE-FA39-48DF-87CE-3D583DACE6D6}"/>
                </a:ext>
              </a:extLst>
            </p:cNvPr>
            <p:cNvSpPr>
              <a:spLocks noChangeAspect="1" noChangeArrowheads="1" noTextEdit="1"/>
            </p:cNvSpPr>
            <p:nvPr/>
          </p:nvSpPr>
          <p:spPr bwMode="auto">
            <a:xfrm>
              <a:off x="2881" y="946"/>
              <a:ext cx="2494" cy="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5AE666C0-641D-477F-820D-7843410003B5}"/>
                </a:ext>
              </a:extLst>
            </p:cNvPr>
            <p:cNvSpPr>
              <a:spLocks/>
            </p:cNvSpPr>
            <p:nvPr/>
          </p:nvSpPr>
          <p:spPr bwMode="auto">
            <a:xfrm>
              <a:off x="3188" y="1478"/>
              <a:ext cx="368" cy="796"/>
            </a:xfrm>
            <a:custGeom>
              <a:avLst/>
              <a:gdLst>
                <a:gd name="T0" fmla="*/ 368 w 368"/>
                <a:gd name="T1" fmla="*/ 796 h 796"/>
                <a:gd name="T2" fmla="*/ 0 w 368"/>
                <a:gd name="T3" fmla="*/ 796 h 796"/>
                <a:gd name="T4" fmla="*/ 0 w 368"/>
                <a:gd name="T5" fmla="*/ 0 h 796"/>
              </a:gdLst>
              <a:ahLst/>
              <a:cxnLst>
                <a:cxn ang="0">
                  <a:pos x="T0" y="T1"/>
                </a:cxn>
                <a:cxn ang="0">
                  <a:pos x="T2" y="T3"/>
                </a:cxn>
                <a:cxn ang="0">
                  <a:pos x="T4" y="T5"/>
                </a:cxn>
              </a:cxnLst>
              <a:rect l="0" t="0" r="r" b="b"/>
              <a:pathLst>
                <a:path w="368" h="796">
                  <a:moveTo>
                    <a:pt x="368" y="796"/>
                  </a:moveTo>
                  <a:lnTo>
                    <a:pt x="0" y="796"/>
                  </a:lnTo>
                  <a:lnTo>
                    <a:pt x="0" y="0"/>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C931905B-30F5-4D33-A40B-D37E20AB524C}"/>
                </a:ext>
              </a:extLst>
            </p:cNvPr>
            <p:cNvSpPr>
              <a:spLocks noChangeShapeType="1"/>
            </p:cNvSpPr>
            <p:nvPr/>
          </p:nvSpPr>
          <p:spPr bwMode="auto">
            <a:xfrm flipV="1">
              <a:off x="3556" y="2271"/>
              <a:ext cx="1326" cy="3"/>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2087E84D-5CAF-49F5-B3E1-F4960C6EF526}"/>
                </a:ext>
              </a:extLst>
            </p:cNvPr>
            <p:cNvSpPr>
              <a:spLocks noChangeShapeType="1"/>
            </p:cNvSpPr>
            <p:nvPr/>
          </p:nvSpPr>
          <p:spPr bwMode="auto">
            <a:xfrm>
              <a:off x="3172" y="1472"/>
              <a:ext cx="1792" cy="0"/>
            </a:xfrm>
            <a:prstGeom prst="line">
              <a:avLst/>
            </a:prstGeom>
            <a:noFill/>
            <a:ln w="68263"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2EEA2A24-D739-4E6E-9997-1E10F55DDE51}"/>
                </a:ext>
              </a:extLst>
            </p:cNvPr>
            <p:cNvSpPr>
              <a:spLocks/>
            </p:cNvSpPr>
            <p:nvPr/>
          </p:nvSpPr>
          <p:spPr bwMode="auto">
            <a:xfrm>
              <a:off x="4949" y="1411"/>
              <a:ext cx="122" cy="122"/>
            </a:xfrm>
            <a:custGeom>
              <a:avLst/>
              <a:gdLst>
                <a:gd name="T0" fmla="*/ 0 w 122"/>
                <a:gd name="T1" fmla="*/ 0 h 122"/>
                <a:gd name="T2" fmla="*/ 122 w 122"/>
                <a:gd name="T3" fmla="*/ 61 h 122"/>
                <a:gd name="T4" fmla="*/ 0 w 122"/>
                <a:gd name="T5" fmla="*/ 122 h 122"/>
                <a:gd name="T6" fmla="*/ 0 w 122"/>
                <a:gd name="T7" fmla="*/ 0 h 122"/>
              </a:gdLst>
              <a:ahLst/>
              <a:cxnLst>
                <a:cxn ang="0">
                  <a:pos x="T0" y="T1"/>
                </a:cxn>
                <a:cxn ang="0">
                  <a:pos x="T2" y="T3"/>
                </a:cxn>
                <a:cxn ang="0">
                  <a:pos x="T4" y="T5"/>
                </a:cxn>
                <a:cxn ang="0">
                  <a:pos x="T6" y="T7"/>
                </a:cxn>
              </a:cxnLst>
              <a:rect l="0" t="0" r="r" b="b"/>
              <a:pathLst>
                <a:path w="122" h="122">
                  <a:moveTo>
                    <a:pt x="0" y="0"/>
                  </a:moveTo>
                  <a:lnTo>
                    <a:pt x="122" y="61"/>
                  </a:lnTo>
                  <a:lnTo>
                    <a:pt x="0" y="12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C05AADF5-919A-444D-8D19-599373EE3649}"/>
                </a:ext>
              </a:extLst>
            </p:cNvPr>
            <p:cNvSpPr>
              <a:spLocks/>
            </p:cNvSpPr>
            <p:nvPr/>
          </p:nvSpPr>
          <p:spPr bwMode="auto">
            <a:xfrm>
              <a:off x="4134" y="1478"/>
              <a:ext cx="596" cy="517"/>
            </a:xfrm>
            <a:custGeom>
              <a:avLst/>
              <a:gdLst>
                <a:gd name="T0" fmla="*/ 596 w 596"/>
                <a:gd name="T1" fmla="*/ 517 h 517"/>
                <a:gd name="T2" fmla="*/ 298 w 596"/>
                <a:gd name="T3" fmla="*/ 0 h 517"/>
                <a:gd name="T4" fmla="*/ 0 w 596"/>
                <a:gd name="T5" fmla="*/ 517 h 517"/>
                <a:gd name="T6" fmla="*/ 596 w 596"/>
                <a:gd name="T7" fmla="*/ 517 h 517"/>
              </a:gdLst>
              <a:ahLst/>
              <a:cxnLst>
                <a:cxn ang="0">
                  <a:pos x="T0" y="T1"/>
                </a:cxn>
                <a:cxn ang="0">
                  <a:pos x="T2" y="T3"/>
                </a:cxn>
                <a:cxn ang="0">
                  <a:pos x="T4" y="T5"/>
                </a:cxn>
                <a:cxn ang="0">
                  <a:pos x="T6" y="T7"/>
                </a:cxn>
              </a:cxnLst>
              <a:rect l="0" t="0" r="r" b="b"/>
              <a:pathLst>
                <a:path w="596" h="517">
                  <a:moveTo>
                    <a:pt x="596" y="517"/>
                  </a:moveTo>
                  <a:lnTo>
                    <a:pt x="298" y="0"/>
                  </a:lnTo>
                  <a:lnTo>
                    <a:pt x="0" y="517"/>
                  </a:lnTo>
                  <a:lnTo>
                    <a:pt x="596" y="51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13349BBA-6ABF-4391-B786-9D3DAB1F19A8}"/>
                </a:ext>
              </a:extLst>
            </p:cNvPr>
            <p:cNvSpPr>
              <a:spLocks/>
            </p:cNvSpPr>
            <p:nvPr/>
          </p:nvSpPr>
          <p:spPr bwMode="auto">
            <a:xfrm>
              <a:off x="4134" y="1478"/>
              <a:ext cx="596" cy="517"/>
            </a:xfrm>
            <a:custGeom>
              <a:avLst/>
              <a:gdLst>
                <a:gd name="T0" fmla="*/ 596 w 596"/>
                <a:gd name="T1" fmla="*/ 517 h 517"/>
                <a:gd name="T2" fmla="*/ 298 w 596"/>
                <a:gd name="T3" fmla="*/ 0 h 517"/>
                <a:gd name="T4" fmla="*/ 0 w 596"/>
                <a:gd name="T5" fmla="*/ 517 h 517"/>
                <a:gd name="T6" fmla="*/ 596 w 596"/>
                <a:gd name="T7" fmla="*/ 517 h 517"/>
              </a:gdLst>
              <a:ahLst/>
              <a:cxnLst>
                <a:cxn ang="0">
                  <a:pos x="T0" y="T1"/>
                </a:cxn>
                <a:cxn ang="0">
                  <a:pos x="T2" y="T3"/>
                </a:cxn>
                <a:cxn ang="0">
                  <a:pos x="T4" y="T5"/>
                </a:cxn>
                <a:cxn ang="0">
                  <a:pos x="T6" y="T7"/>
                </a:cxn>
              </a:cxnLst>
              <a:rect l="0" t="0" r="r" b="b"/>
              <a:pathLst>
                <a:path w="596" h="517">
                  <a:moveTo>
                    <a:pt x="596" y="517"/>
                  </a:moveTo>
                  <a:lnTo>
                    <a:pt x="298" y="0"/>
                  </a:lnTo>
                  <a:lnTo>
                    <a:pt x="0" y="517"/>
                  </a:lnTo>
                  <a:lnTo>
                    <a:pt x="596" y="517"/>
                  </a:lnTo>
                  <a:close/>
                </a:path>
              </a:pathLst>
            </a:custGeom>
            <a:noFill/>
            <a:ln w="79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a:extLst>
                <a:ext uri="{FF2B5EF4-FFF2-40B4-BE49-F238E27FC236}">
                  <a16:creationId xmlns:a16="http://schemas.microsoft.com/office/drawing/2014/main" id="{DE3CCC62-B4B6-484C-958B-B103956BBCDA}"/>
                </a:ext>
              </a:extLst>
            </p:cNvPr>
            <p:cNvSpPr>
              <a:spLocks noChangeArrowheads="1"/>
            </p:cNvSpPr>
            <p:nvPr/>
          </p:nvSpPr>
          <p:spPr bwMode="auto">
            <a:xfrm>
              <a:off x="4283" y="1736"/>
              <a:ext cx="364"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Minor Tag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2">
              <a:extLst>
                <a:ext uri="{FF2B5EF4-FFF2-40B4-BE49-F238E27FC236}">
                  <a16:creationId xmlns:a16="http://schemas.microsoft.com/office/drawing/2014/main" id="{90BBC7F4-C5F9-4C6C-814F-5DEAC1F78953}"/>
                </a:ext>
              </a:extLst>
            </p:cNvPr>
            <p:cNvSpPr>
              <a:spLocks noChangeArrowheads="1"/>
            </p:cNvSpPr>
            <p:nvPr/>
          </p:nvSpPr>
          <p:spPr bwMode="auto">
            <a:xfrm>
              <a:off x="4370" y="1820"/>
              <a:ext cx="12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vX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3">
              <a:extLst>
                <a:ext uri="{FF2B5EF4-FFF2-40B4-BE49-F238E27FC236}">
                  <a16:creationId xmlns:a16="http://schemas.microsoft.com/office/drawing/2014/main" id="{BEBD2CD7-5EDB-46B5-9684-04AE23E82D95}"/>
                </a:ext>
              </a:extLst>
            </p:cNvPr>
            <p:cNvSpPr>
              <a:spLocks noChangeArrowheads="1"/>
            </p:cNvSpPr>
            <p:nvPr/>
          </p:nvSpPr>
          <p:spPr bwMode="auto">
            <a:xfrm>
              <a:off x="4443" y="1820"/>
              <a:ext cx="6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4">
              <a:extLst>
                <a:ext uri="{FF2B5EF4-FFF2-40B4-BE49-F238E27FC236}">
                  <a16:creationId xmlns:a16="http://schemas.microsoft.com/office/drawing/2014/main" id="{F387A1FF-7A18-4EBB-A425-23295AF11BB0}"/>
                </a:ext>
              </a:extLst>
            </p:cNvPr>
            <p:cNvSpPr>
              <a:spLocks noChangeArrowheads="1"/>
            </p:cNvSpPr>
            <p:nvPr/>
          </p:nvSpPr>
          <p:spPr bwMode="auto">
            <a:xfrm>
              <a:off x="4462" y="1820"/>
              <a:ext cx="8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Freeform 15">
              <a:extLst>
                <a:ext uri="{FF2B5EF4-FFF2-40B4-BE49-F238E27FC236}">
                  <a16:creationId xmlns:a16="http://schemas.microsoft.com/office/drawing/2014/main" id="{BAEB0C0E-E78B-426F-9E41-9CA10891D898}"/>
                </a:ext>
              </a:extLst>
            </p:cNvPr>
            <p:cNvSpPr>
              <a:spLocks/>
            </p:cNvSpPr>
            <p:nvPr/>
          </p:nvSpPr>
          <p:spPr bwMode="auto">
            <a:xfrm>
              <a:off x="2890" y="1478"/>
              <a:ext cx="596" cy="517"/>
            </a:xfrm>
            <a:custGeom>
              <a:avLst/>
              <a:gdLst>
                <a:gd name="T0" fmla="*/ 596 w 596"/>
                <a:gd name="T1" fmla="*/ 517 h 517"/>
                <a:gd name="T2" fmla="*/ 298 w 596"/>
                <a:gd name="T3" fmla="*/ 0 h 517"/>
                <a:gd name="T4" fmla="*/ 0 w 596"/>
                <a:gd name="T5" fmla="*/ 517 h 517"/>
                <a:gd name="T6" fmla="*/ 596 w 596"/>
                <a:gd name="T7" fmla="*/ 517 h 517"/>
              </a:gdLst>
              <a:ahLst/>
              <a:cxnLst>
                <a:cxn ang="0">
                  <a:pos x="T0" y="T1"/>
                </a:cxn>
                <a:cxn ang="0">
                  <a:pos x="T2" y="T3"/>
                </a:cxn>
                <a:cxn ang="0">
                  <a:pos x="T4" y="T5"/>
                </a:cxn>
                <a:cxn ang="0">
                  <a:pos x="T6" y="T7"/>
                </a:cxn>
              </a:cxnLst>
              <a:rect l="0" t="0" r="r" b="b"/>
              <a:pathLst>
                <a:path w="596" h="517">
                  <a:moveTo>
                    <a:pt x="596" y="517"/>
                  </a:moveTo>
                  <a:lnTo>
                    <a:pt x="298" y="0"/>
                  </a:lnTo>
                  <a:lnTo>
                    <a:pt x="0" y="517"/>
                  </a:lnTo>
                  <a:lnTo>
                    <a:pt x="596" y="51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2D343C60-5937-4758-A8D9-FC9154EE8577}"/>
                </a:ext>
              </a:extLst>
            </p:cNvPr>
            <p:cNvSpPr>
              <a:spLocks/>
            </p:cNvSpPr>
            <p:nvPr/>
          </p:nvSpPr>
          <p:spPr bwMode="auto">
            <a:xfrm>
              <a:off x="2890" y="1478"/>
              <a:ext cx="596" cy="517"/>
            </a:xfrm>
            <a:custGeom>
              <a:avLst/>
              <a:gdLst>
                <a:gd name="T0" fmla="*/ 596 w 596"/>
                <a:gd name="T1" fmla="*/ 517 h 517"/>
                <a:gd name="T2" fmla="*/ 298 w 596"/>
                <a:gd name="T3" fmla="*/ 0 h 517"/>
                <a:gd name="T4" fmla="*/ 0 w 596"/>
                <a:gd name="T5" fmla="*/ 517 h 517"/>
                <a:gd name="T6" fmla="*/ 596 w 596"/>
                <a:gd name="T7" fmla="*/ 517 h 517"/>
              </a:gdLst>
              <a:ahLst/>
              <a:cxnLst>
                <a:cxn ang="0">
                  <a:pos x="T0" y="T1"/>
                </a:cxn>
                <a:cxn ang="0">
                  <a:pos x="T2" y="T3"/>
                </a:cxn>
                <a:cxn ang="0">
                  <a:pos x="T4" y="T5"/>
                </a:cxn>
                <a:cxn ang="0">
                  <a:pos x="T6" y="T7"/>
                </a:cxn>
              </a:cxnLst>
              <a:rect l="0" t="0" r="r" b="b"/>
              <a:pathLst>
                <a:path w="596" h="517">
                  <a:moveTo>
                    <a:pt x="596" y="517"/>
                  </a:moveTo>
                  <a:lnTo>
                    <a:pt x="298" y="0"/>
                  </a:lnTo>
                  <a:lnTo>
                    <a:pt x="0" y="517"/>
                  </a:lnTo>
                  <a:lnTo>
                    <a:pt x="596" y="517"/>
                  </a:lnTo>
                  <a:close/>
                </a:path>
              </a:pathLst>
            </a:custGeom>
            <a:noFill/>
            <a:ln w="79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a:extLst>
                <a:ext uri="{FF2B5EF4-FFF2-40B4-BE49-F238E27FC236}">
                  <a16:creationId xmlns:a16="http://schemas.microsoft.com/office/drawing/2014/main" id="{7A83AC1D-FBC8-43AF-90BD-B61091EC40F5}"/>
                </a:ext>
              </a:extLst>
            </p:cNvPr>
            <p:cNvSpPr>
              <a:spLocks noChangeArrowheads="1"/>
            </p:cNvSpPr>
            <p:nvPr/>
          </p:nvSpPr>
          <p:spPr bwMode="auto">
            <a:xfrm>
              <a:off x="3100" y="1736"/>
              <a:ext cx="22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Major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8">
              <a:extLst>
                <a:ext uri="{FF2B5EF4-FFF2-40B4-BE49-F238E27FC236}">
                  <a16:creationId xmlns:a16="http://schemas.microsoft.com/office/drawing/2014/main" id="{70F344C5-5B9C-4291-BAAC-821D8DA33887}"/>
                </a:ext>
              </a:extLst>
            </p:cNvPr>
            <p:cNvSpPr>
              <a:spLocks noChangeArrowheads="1"/>
            </p:cNvSpPr>
            <p:nvPr/>
          </p:nvSpPr>
          <p:spPr bwMode="auto">
            <a:xfrm>
              <a:off x="3065" y="1820"/>
              <a:ext cx="26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Tag </a:t>
              </a:r>
              <a:r>
                <a:rPr kumimoji="0" lang="en-US" altLang="en-US" sz="900" b="1" i="0" u="none" strike="noStrike" cap="none" normalizeH="0" baseline="0" err="1">
                  <a:ln>
                    <a:noFill/>
                  </a:ln>
                  <a:solidFill>
                    <a:srgbClr val="E7EDF3"/>
                  </a:solidFill>
                  <a:effectLst/>
                  <a:latin typeface="Calibri" panose="020F0502020204030204" pitchFamily="34" charset="0"/>
                </a:rPr>
                <a:t>vX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9">
              <a:extLst>
                <a:ext uri="{FF2B5EF4-FFF2-40B4-BE49-F238E27FC236}">
                  <a16:creationId xmlns:a16="http://schemas.microsoft.com/office/drawing/2014/main" id="{EA543494-B181-4EB2-BAA7-BECF07EB0689}"/>
                </a:ext>
              </a:extLst>
            </p:cNvPr>
            <p:cNvSpPr>
              <a:spLocks noChangeArrowheads="1"/>
            </p:cNvSpPr>
            <p:nvPr/>
          </p:nvSpPr>
          <p:spPr bwMode="auto">
            <a:xfrm>
              <a:off x="3259" y="1820"/>
              <a:ext cx="6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0">
              <a:extLst>
                <a:ext uri="{FF2B5EF4-FFF2-40B4-BE49-F238E27FC236}">
                  <a16:creationId xmlns:a16="http://schemas.microsoft.com/office/drawing/2014/main" id="{962FEAD9-2094-4C06-B537-8444376F25C5}"/>
                </a:ext>
              </a:extLst>
            </p:cNvPr>
            <p:cNvSpPr>
              <a:spLocks noChangeArrowheads="1"/>
            </p:cNvSpPr>
            <p:nvPr/>
          </p:nvSpPr>
          <p:spPr bwMode="auto">
            <a:xfrm>
              <a:off x="3278" y="1820"/>
              <a:ext cx="8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Freeform 21">
              <a:extLst>
                <a:ext uri="{FF2B5EF4-FFF2-40B4-BE49-F238E27FC236}">
                  <a16:creationId xmlns:a16="http://schemas.microsoft.com/office/drawing/2014/main" id="{940D53F1-396A-4E80-88FD-F9D4CBD7725D}"/>
                </a:ext>
              </a:extLst>
            </p:cNvPr>
            <p:cNvSpPr>
              <a:spLocks/>
            </p:cNvSpPr>
            <p:nvPr/>
          </p:nvSpPr>
          <p:spPr bwMode="auto">
            <a:xfrm>
              <a:off x="3258" y="2274"/>
              <a:ext cx="596" cy="517"/>
            </a:xfrm>
            <a:custGeom>
              <a:avLst/>
              <a:gdLst>
                <a:gd name="T0" fmla="*/ 596 w 596"/>
                <a:gd name="T1" fmla="*/ 517 h 517"/>
                <a:gd name="T2" fmla="*/ 298 w 596"/>
                <a:gd name="T3" fmla="*/ 0 h 517"/>
                <a:gd name="T4" fmla="*/ 0 w 596"/>
                <a:gd name="T5" fmla="*/ 517 h 517"/>
                <a:gd name="T6" fmla="*/ 596 w 596"/>
                <a:gd name="T7" fmla="*/ 517 h 517"/>
              </a:gdLst>
              <a:ahLst/>
              <a:cxnLst>
                <a:cxn ang="0">
                  <a:pos x="T0" y="T1"/>
                </a:cxn>
                <a:cxn ang="0">
                  <a:pos x="T2" y="T3"/>
                </a:cxn>
                <a:cxn ang="0">
                  <a:pos x="T4" y="T5"/>
                </a:cxn>
                <a:cxn ang="0">
                  <a:pos x="T6" y="T7"/>
                </a:cxn>
              </a:cxnLst>
              <a:rect l="0" t="0" r="r" b="b"/>
              <a:pathLst>
                <a:path w="596" h="517">
                  <a:moveTo>
                    <a:pt x="596" y="517"/>
                  </a:moveTo>
                  <a:lnTo>
                    <a:pt x="298" y="0"/>
                  </a:lnTo>
                  <a:lnTo>
                    <a:pt x="0" y="517"/>
                  </a:lnTo>
                  <a:lnTo>
                    <a:pt x="596" y="51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DE552884-DE2B-498C-9B20-A776412585EC}"/>
                </a:ext>
              </a:extLst>
            </p:cNvPr>
            <p:cNvSpPr>
              <a:spLocks/>
            </p:cNvSpPr>
            <p:nvPr/>
          </p:nvSpPr>
          <p:spPr bwMode="auto">
            <a:xfrm>
              <a:off x="3258" y="2274"/>
              <a:ext cx="596" cy="517"/>
            </a:xfrm>
            <a:custGeom>
              <a:avLst/>
              <a:gdLst>
                <a:gd name="T0" fmla="*/ 596 w 596"/>
                <a:gd name="T1" fmla="*/ 517 h 517"/>
                <a:gd name="T2" fmla="*/ 298 w 596"/>
                <a:gd name="T3" fmla="*/ 0 h 517"/>
                <a:gd name="T4" fmla="*/ 0 w 596"/>
                <a:gd name="T5" fmla="*/ 517 h 517"/>
                <a:gd name="T6" fmla="*/ 596 w 596"/>
                <a:gd name="T7" fmla="*/ 517 h 517"/>
              </a:gdLst>
              <a:ahLst/>
              <a:cxnLst>
                <a:cxn ang="0">
                  <a:pos x="T0" y="T1"/>
                </a:cxn>
                <a:cxn ang="0">
                  <a:pos x="T2" y="T3"/>
                </a:cxn>
                <a:cxn ang="0">
                  <a:pos x="T4" y="T5"/>
                </a:cxn>
                <a:cxn ang="0">
                  <a:pos x="T6" y="T7"/>
                </a:cxn>
              </a:cxnLst>
              <a:rect l="0" t="0" r="r" b="b"/>
              <a:pathLst>
                <a:path w="596" h="517">
                  <a:moveTo>
                    <a:pt x="596" y="517"/>
                  </a:moveTo>
                  <a:lnTo>
                    <a:pt x="298" y="0"/>
                  </a:lnTo>
                  <a:lnTo>
                    <a:pt x="0" y="517"/>
                  </a:lnTo>
                  <a:lnTo>
                    <a:pt x="596" y="517"/>
                  </a:lnTo>
                  <a:close/>
                </a:path>
              </a:pathLst>
            </a:custGeom>
            <a:noFill/>
            <a:ln w="79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3">
              <a:extLst>
                <a:ext uri="{FF2B5EF4-FFF2-40B4-BE49-F238E27FC236}">
                  <a16:creationId xmlns:a16="http://schemas.microsoft.com/office/drawing/2014/main" id="{897057C6-BC45-4F48-8F3F-DF8B89CE1C27}"/>
                </a:ext>
              </a:extLst>
            </p:cNvPr>
            <p:cNvSpPr>
              <a:spLocks noChangeArrowheads="1"/>
            </p:cNvSpPr>
            <p:nvPr/>
          </p:nvSpPr>
          <p:spPr bwMode="auto">
            <a:xfrm>
              <a:off x="3516" y="2530"/>
              <a:ext cx="13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Fix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4">
              <a:extLst>
                <a:ext uri="{FF2B5EF4-FFF2-40B4-BE49-F238E27FC236}">
                  <a16:creationId xmlns:a16="http://schemas.microsoft.com/office/drawing/2014/main" id="{DB7A6DA0-D68B-42B5-BD00-231CAC44881D}"/>
                </a:ext>
              </a:extLst>
            </p:cNvPr>
            <p:cNvSpPr>
              <a:spLocks noChangeArrowheads="1"/>
            </p:cNvSpPr>
            <p:nvPr/>
          </p:nvSpPr>
          <p:spPr bwMode="auto">
            <a:xfrm>
              <a:off x="3467" y="2616"/>
              <a:ext cx="12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vX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5">
              <a:extLst>
                <a:ext uri="{FF2B5EF4-FFF2-40B4-BE49-F238E27FC236}">
                  <a16:creationId xmlns:a16="http://schemas.microsoft.com/office/drawing/2014/main" id="{9B7FCFD3-39CB-45B3-B4A8-0DE6785A0FCB}"/>
                </a:ext>
              </a:extLst>
            </p:cNvPr>
            <p:cNvSpPr>
              <a:spLocks noChangeArrowheads="1"/>
            </p:cNvSpPr>
            <p:nvPr/>
          </p:nvSpPr>
          <p:spPr bwMode="auto">
            <a:xfrm>
              <a:off x="3540" y="2616"/>
              <a:ext cx="6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6">
              <a:extLst>
                <a:ext uri="{FF2B5EF4-FFF2-40B4-BE49-F238E27FC236}">
                  <a16:creationId xmlns:a16="http://schemas.microsoft.com/office/drawing/2014/main" id="{1FDD5E20-449B-425B-B435-8C9878F8C68E}"/>
                </a:ext>
              </a:extLst>
            </p:cNvPr>
            <p:cNvSpPr>
              <a:spLocks noChangeArrowheads="1"/>
            </p:cNvSpPr>
            <p:nvPr/>
          </p:nvSpPr>
          <p:spPr bwMode="auto">
            <a:xfrm>
              <a:off x="3559" y="2616"/>
              <a:ext cx="8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7">
              <a:extLst>
                <a:ext uri="{FF2B5EF4-FFF2-40B4-BE49-F238E27FC236}">
                  <a16:creationId xmlns:a16="http://schemas.microsoft.com/office/drawing/2014/main" id="{3ABED2AB-20B6-42A0-8836-723119F04A24}"/>
                </a:ext>
              </a:extLst>
            </p:cNvPr>
            <p:cNvSpPr>
              <a:spLocks noChangeArrowheads="1"/>
            </p:cNvSpPr>
            <p:nvPr/>
          </p:nvSpPr>
          <p:spPr bwMode="auto">
            <a:xfrm>
              <a:off x="3596" y="2616"/>
              <a:ext cx="6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8">
              <a:extLst>
                <a:ext uri="{FF2B5EF4-FFF2-40B4-BE49-F238E27FC236}">
                  <a16:creationId xmlns:a16="http://schemas.microsoft.com/office/drawing/2014/main" id="{05627A2C-B6B9-41C6-82A2-09BC7E967E28}"/>
                </a:ext>
              </a:extLst>
            </p:cNvPr>
            <p:cNvSpPr>
              <a:spLocks noChangeArrowheads="1"/>
            </p:cNvSpPr>
            <p:nvPr/>
          </p:nvSpPr>
          <p:spPr bwMode="auto">
            <a:xfrm>
              <a:off x="3615" y="2616"/>
              <a:ext cx="8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Freeform 29">
              <a:extLst>
                <a:ext uri="{FF2B5EF4-FFF2-40B4-BE49-F238E27FC236}">
                  <a16:creationId xmlns:a16="http://schemas.microsoft.com/office/drawing/2014/main" id="{CC700575-9FA1-4872-A3C6-E84196CEC4D8}"/>
                </a:ext>
              </a:extLst>
            </p:cNvPr>
            <p:cNvSpPr>
              <a:spLocks/>
            </p:cNvSpPr>
            <p:nvPr/>
          </p:nvSpPr>
          <p:spPr bwMode="auto">
            <a:xfrm>
              <a:off x="4584" y="2271"/>
              <a:ext cx="596" cy="518"/>
            </a:xfrm>
            <a:custGeom>
              <a:avLst/>
              <a:gdLst>
                <a:gd name="T0" fmla="*/ 596 w 596"/>
                <a:gd name="T1" fmla="*/ 518 h 518"/>
                <a:gd name="T2" fmla="*/ 298 w 596"/>
                <a:gd name="T3" fmla="*/ 0 h 518"/>
                <a:gd name="T4" fmla="*/ 0 w 596"/>
                <a:gd name="T5" fmla="*/ 518 h 518"/>
                <a:gd name="T6" fmla="*/ 596 w 596"/>
                <a:gd name="T7" fmla="*/ 518 h 518"/>
              </a:gdLst>
              <a:ahLst/>
              <a:cxnLst>
                <a:cxn ang="0">
                  <a:pos x="T0" y="T1"/>
                </a:cxn>
                <a:cxn ang="0">
                  <a:pos x="T2" y="T3"/>
                </a:cxn>
                <a:cxn ang="0">
                  <a:pos x="T4" y="T5"/>
                </a:cxn>
                <a:cxn ang="0">
                  <a:pos x="T6" y="T7"/>
                </a:cxn>
              </a:cxnLst>
              <a:rect l="0" t="0" r="r" b="b"/>
              <a:pathLst>
                <a:path w="596" h="518">
                  <a:moveTo>
                    <a:pt x="596" y="518"/>
                  </a:moveTo>
                  <a:lnTo>
                    <a:pt x="298" y="0"/>
                  </a:lnTo>
                  <a:lnTo>
                    <a:pt x="0" y="518"/>
                  </a:lnTo>
                  <a:lnTo>
                    <a:pt x="596" y="51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6F51875A-A04D-40F6-B1F5-A4F0498C8F82}"/>
                </a:ext>
              </a:extLst>
            </p:cNvPr>
            <p:cNvSpPr>
              <a:spLocks/>
            </p:cNvSpPr>
            <p:nvPr/>
          </p:nvSpPr>
          <p:spPr bwMode="auto">
            <a:xfrm>
              <a:off x="4584" y="2271"/>
              <a:ext cx="596" cy="518"/>
            </a:xfrm>
            <a:custGeom>
              <a:avLst/>
              <a:gdLst>
                <a:gd name="T0" fmla="*/ 596 w 596"/>
                <a:gd name="T1" fmla="*/ 518 h 518"/>
                <a:gd name="T2" fmla="*/ 298 w 596"/>
                <a:gd name="T3" fmla="*/ 0 h 518"/>
                <a:gd name="T4" fmla="*/ 0 w 596"/>
                <a:gd name="T5" fmla="*/ 518 h 518"/>
                <a:gd name="T6" fmla="*/ 596 w 596"/>
                <a:gd name="T7" fmla="*/ 518 h 518"/>
              </a:gdLst>
              <a:ahLst/>
              <a:cxnLst>
                <a:cxn ang="0">
                  <a:pos x="T0" y="T1"/>
                </a:cxn>
                <a:cxn ang="0">
                  <a:pos x="T2" y="T3"/>
                </a:cxn>
                <a:cxn ang="0">
                  <a:pos x="T4" y="T5"/>
                </a:cxn>
                <a:cxn ang="0">
                  <a:pos x="T6" y="T7"/>
                </a:cxn>
              </a:cxnLst>
              <a:rect l="0" t="0" r="r" b="b"/>
              <a:pathLst>
                <a:path w="596" h="518">
                  <a:moveTo>
                    <a:pt x="596" y="518"/>
                  </a:moveTo>
                  <a:lnTo>
                    <a:pt x="298" y="0"/>
                  </a:lnTo>
                  <a:lnTo>
                    <a:pt x="0" y="518"/>
                  </a:lnTo>
                  <a:lnTo>
                    <a:pt x="596" y="518"/>
                  </a:lnTo>
                  <a:close/>
                </a:path>
              </a:pathLst>
            </a:custGeom>
            <a:noFill/>
            <a:ln w="79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31">
              <a:extLst>
                <a:ext uri="{FF2B5EF4-FFF2-40B4-BE49-F238E27FC236}">
                  <a16:creationId xmlns:a16="http://schemas.microsoft.com/office/drawing/2014/main" id="{7DF0B720-AFC4-4BE9-96B6-FF0E4ECB2417}"/>
                </a:ext>
              </a:extLst>
            </p:cNvPr>
            <p:cNvSpPr>
              <a:spLocks noChangeArrowheads="1"/>
            </p:cNvSpPr>
            <p:nvPr/>
          </p:nvSpPr>
          <p:spPr bwMode="auto">
            <a:xfrm>
              <a:off x="4843" y="2529"/>
              <a:ext cx="13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Fix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32">
              <a:extLst>
                <a:ext uri="{FF2B5EF4-FFF2-40B4-BE49-F238E27FC236}">
                  <a16:creationId xmlns:a16="http://schemas.microsoft.com/office/drawing/2014/main" id="{49AF7688-3366-4D57-98A3-511C37BCC0B9}"/>
                </a:ext>
              </a:extLst>
            </p:cNvPr>
            <p:cNvSpPr>
              <a:spLocks noChangeArrowheads="1"/>
            </p:cNvSpPr>
            <p:nvPr/>
          </p:nvSpPr>
          <p:spPr bwMode="auto">
            <a:xfrm>
              <a:off x="4777" y="2615"/>
              <a:ext cx="12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vX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3">
              <a:extLst>
                <a:ext uri="{FF2B5EF4-FFF2-40B4-BE49-F238E27FC236}">
                  <a16:creationId xmlns:a16="http://schemas.microsoft.com/office/drawing/2014/main" id="{448EBB4E-645F-4756-9C4C-73CBE9989C8D}"/>
                </a:ext>
              </a:extLst>
            </p:cNvPr>
            <p:cNvSpPr>
              <a:spLocks noChangeArrowheads="1"/>
            </p:cNvSpPr>
            <p:nvPr/>
          </p:nvSpPr>
          <p:spPr bwMode="auto">
            <a:xfrm>
              <a:off x="4850" y="2615"/>
              <a:ext cx="6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4">
              <a:extLst>
                <a:ext uri="{FF2B5EF4-FFF2-40B4-BE49-F238E27FC236}">
                  <a16:creationId xmlns:a16="http://schemas.microsoft.com/office/drawing/2014/main" id="{8408AFF8-3093-463F-AA87-955E431A77A6}"/>
                </a:ext>
              </a:extLst>
            </p:cNvPr>
            <p:cNvSpPr>
              <a:spLocks noChangeArrowheads="1"/>
            </p:cNvSpPr>
            <p:nvPr/>
          </p:nvSpPr>
          <p:spPr bwMode="auto">
            <a:xfrm>
              <a:off x="4869" y="2615"/>
              <a:ext cx="8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5">
              <a:extLst>
                <a:ext uri="{FF2B5EF4-FFF2-40B4-BE49-F238E27FC236}">
                  <a16:creationId xmlns:a16="http://schemas.microsoft.com/office/drawing/2014/main" id="{707D2405-D1FF-490E-8B04-94B1E07EE296}"/>
                </a:ext>
              </a:extLst>
            </p:cNvPr>
            <p:cNvSpPr>
              <a:spLocks noChangeArrowheads="1"/>
            </p:cNvSpPr>
            <p:nvPr/>
          </p:nvSpPr>
          <p:spPr bwMode="auto">
            <a:xfrm>
              <a:off x="4905" y="2615"/>
              <a:ext cx="6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6">
              <a:extLst>
                <a:ext uri="{FF2B5EF4-FFF2-40B4-BE49-F238E27FC236}">
                  <a16:creationId xmlns:a16="http://schemas.microsoft.com/office/drawing/2014/main" id="{CD7C97FC-7C48-4846-AC62-DD17DA90C0C3}"/>
                </a:ext>
              </a:extLst>
            </p:cNvPr>
            <p:cNvSpPr>
              <a:spLocks noChangeArrowheads="1"/>
            </p:cNvSpPr>
            <p:nvPr/>
          </p:nvSpPr>
          <p:spPr bwMode="auto">
            <a:xfrm>
              <a:off x="4924" y="2615"/>
              <a:ext cx="12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ZZ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Freeform 37">
              <a:extLst>
                <a:ext uri="{FF2B5EF4-FFF2-40B4-BE49-F238E27FC236}">
                  <a16:creationId xmlns:a16="http://schemas.microsoft.com/office/drawing/2014/main" id="{B150B510-6B78-4841-9FE3-1BDBFD66EA4A}"/>
                </a:ext>
              </a:extLst>
            </p:cNvPr>
            <p:cNvSpPr>
              <a:spLocks/>
            </p:cNvSpPr>
            <p:nvPr/>
          </p:nvSpPr>
          <p:spPr bwMode="auto">
            <a:xfrm>
              <a:off x="4773" y="955"/>
              <a:ext cx="596" cy="517"/>
            </a:xfrm>
            <a:custGeom>
              <a:avLst/>
              <a:gdLst>
                <a:gd name="T0" fmla="*/ 0 w 596"/>
                <a:gd name="T1" fmla="*/ 0 h 517"/>
                <a:gd name="T2" fmla="*/ 298 w 596"/>
                <a:gd name="T3" fmla="*/ 517 h 517"/>
                <a:gd name="T4" fmla="*/ 596 w 596"/>
                <a:gd name="T5" fmla="*/ 0 h 517"/>
                <a:gd name="T6" fmla="*/ 0 w 596"/>
                <a:gd name="T7" fmla="*/ 0 h 517"/>
              </a:gdLst>
              <a:ahLst/>
              <a:cxnLst>
                <a:cxn ang="0">
                  <a:pos x="T0" y="T1"/>
                </a:cxn>
                <a:cxn ang="0">
                  <a:pos x="T2" y="T3"/>
                </a:cxn>
                <a:cxn ang="0">
                  <a:pos x="T4" y="T5"/>
                </a:cxn>
                <a:cxn ang="0">
                  <a:pos x="T6" y="T7"/>
                </a:cxn>
              </a:cxnLst>
              <a:rect l="0" t="0" r="r" b="b"/>
              <a:pathLst>
                <a:path w="596" h="517">
                  <a:moveTo>
                    <a:pt x="0" y="0"/>
                  </a:moveTo>
                  <a:lnTo>
                    <a:pt x="298" y="517"/>
                  </a:lnTo>
                  <a:lnTo>
                    <a:pt x="596"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a:extLst>
                <a:ext uri="{FF2B5EF4-FFF2-40B4-BE49-F238E27FC236}">
                  <a16:creationId xmlns:a16="http://schemas.microsoft.com/office/drawing/2014/main" id="{758FEADB-0305-45F5-AF58-61DAEA2B3AD7}"/>
                </a:ext>
              </a:extLst>
            </p:cNvPr>
            <p:cNvSpPr>
              <a:spLocks/>
            </p:cNvSpPr>
            <p:nvPr/>
          </p:nvSpPr>
          <p:spPr bwMode="auto">
            <a:xfrm>
              <a:off x="4773" y="955"/>
              <a:ext cx="596" cy="517"/>
            </a:xfrm>
            <a:custGeom>
              <a:avLst/>
              <a:gdLst>
                <a:gd name="T0" fmla="*/ 0 w 596"/>
                <a:gd name="T1" fmla="*/ 0 h 517"/>
                <a:gd name="T2" fmla="*/ 298 w 596"/>
                <a:gd name="T3" fmla="*/ 517 h 517"/>
                <a:gd name="T4" fmla="*/ 596 w 596"/>
                <a:gd name="T5" fmla="*/ 0 h 517"/>
                <a:gd name="T6" fmla="*/ 0 w 596"/>
                <a:gd name="T7" fmla="*/ 0 h 517"/>
              </a:gdLst>
              <a:ahLst/>
              <a:cxnLst>
                <a:cxn ang="0">
                  <a:pos x="T0" y="T1"/>
                </a:cxn>
                <a:cxn ang="0">
                  <a:pos x="T2" y="T3"/>
                </a:cxn>
                <a:cxn ang="0">
                  <a:pos x="T4" y="T5"/>
                </a:cxn>
                <a:cxn ang="0">
                  <a:pos x="T6" y="T7"/>
                </a:cxn>
              </a:cxnLst>
              <a:rect l="0" t="0" r="r" b="b"/>
              <a:pathLst>
                <a:path w="596" h="517">
                  <a:moveTo>
                    <a:pt x="0" y="0"/>
                  </a:moveTo>
                  <a:lnTo>
                    <a:pt x="298" y="517"/>
                  </a:lnTo>
                  <a:lnTo>
                    <a:pt x="596" y="0"/>
                  </a:lnTo>
                  <a:lnTo>
                    <a:pt x="0" y="0"/>
                  </a:lnTo>
                  <a:close/>
                </a:path>
              </a:pathLst>
            </a:custGeom>
            <a:noFill/>
            <a:ln w="79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39">
              <a:extLst>
                <a:ext uri="{FF2B5EF4-FFF2-40B4-BE49-F238E27FC236}">
                  <a16:creationId xmlns:a16="http://schemas.microsoft.com/office/drawing/2014/main" id="{647FF25F-A5CB-47B0-AF68-97F86673DAE9}"/>
                </a:ext>
              </a:extLst>
            </p:cNvPr>
            <p:cNvSpPr>
              <a:spLocks noChangeArrowheads="1"/>
            </p:cNvSpPr>
            <p:nvPr/>
          </p:nvSpPr>
          <p:spPr bwMode="auto">
            <a:xfrm>
              <a:off x="4983" y="1040"/>
              <a:ext cx="24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Latest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1">
              <a:extLst>
                <a:ext uri="{FF2B5EF4-FFF2-40B4-BE49-F238E27FC236}">
                  <a16:creationId xmlns:a16="http://schemas.microsoft.com/office/drawing/2014/main" id="{32A31597-B41A-4FC3-A500-A92FA6CB4F6A}"/>
                </a:ext>
              </a:extLst>
            </p:cNvPr>
            <p:cNvSpPr>
              <a:spLocks noChangeArrowheads="1"/>
            </p:cNvSpPr>
            <p:nvPr/>
          </p:nvSpPr>
          <p:spPr bwMode="auto">
            <a:xfrm>
              <a:off x="4971" y="1124"/>
              <a:ext cx="20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E7EDF3"/>
                  </a:solidFill>
                  <a:effectLst/>
                  <a:latin typeface="Calibri" panose="020F0502020204030204" pitchFamily="34" charset="0"/>
                </a:rPr>
                <a:t>(Main)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2">
              <a:extLst>
                <a:ext uri="{FF2B5EF4-FFF2-40B4-BE49-F238E27FC236}">
                  <a16:creationId xmlns:a16="http://schemas.microsoft.com/office/drawing/2014/main" id="{C1032671-03A6-498F-B686-8D668DB20A06}"/>
                </a:ext>
              </a:extLst>
            </p:cNvPr>
            <p:cNvSpPr>
              <a:spLocks noChangeArrowheads="1"/>
            </p:cNvSpPr>
            <p:nvPr/>
          </p:nvSpPr>
          <p:spPr bwMode="auto">
            <a:xfrm>
              <a:off x="5179" y="1124"/>
              <a:ext cx="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a:solidFill>
                  <a:srgbClr val="E7EDF3"/>
                </a:solidFill>
                <a:latin typeface="Calibri" panose="020F0502020204030204" pitchFamily="34" charset="0"/>
              </a:endParaRPr>
            </a:p>
          </p:txBody>
        </p:sp>
        <p:sp>
          <p:nvSpPr>
            <p:cNvPr id="46" name="Line 43">
              <a:extLst>
                <a:ext uri="{FF2B5EF4-FFF2-40B4-BE49-F238E27FC236}">
                  <a16:creationId xmlns:a16="http://schemas.microsoft.com/office/drawing/2014/main" id="{BA51A5C0-81CF-4C35-BF87-CD4B7680DE64}"/>
                </a:ext>
              </a:extLst>
            </p:cNvPr>
            <p:cNvSpPr>
              <a:spLocks noChangeShapeType="1"/>
            </p:cNvSpPr>
            <p:nvPr/>
          </p:nvSpPr>
          <p:spPr bwMode="auto">
            <a:xfrm>
              <a:off x="3233" y="1309"/>
              <a:ext cx="1158" cy="0"/>
            </a:xfrm>
            <a:prstGeom prst="line">
              <a:avLst/>
            </a:prstGeom>
            <a:noFill/>
            <a:ln w="6350" cap="rnd">
              <a:solidFill>
                <a:srgbClr val="0083B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a:extLst>
                <a:ext uri="{FF2B5EF4-FFF2-40B4-BE49-F238E27FC236}">
                  <a16:creationId xmlns:a16="http://schemas.microsoft.com/office/drawing/2014/main" id="{817523B3-8256-4434-A818-F918E0C6D210}"/>
                </a:ext>
              </a:extLst>
            </p:cNvPr>
            <p:cNvSpPr>
              <a:spLocks/>
            </p:cNvSpPr>
            <p:nvPr/>
          </p:nvSpPr>
          <p:spPr bwMode="auto">
            <a:xfrm>
              <a:off x="3179" y="1289"/>
              <a:ext cx="59" cy="40"/>
            </a:xfrm>
            <a:custGeom>
              <a:avLst/>
              <a:gdLst>
                <a:gd name="T0" fmla="*/ 59 w 59"/>
                <a:gd name="T1" fmla="*/ 40 h 40"/>
                <a:gd name="T2" fmla="*/ 0 w 59"/>
                <a:gd name="T3" fmla="*/ 20 h 40"/>
                <a:gd name="T4" fmla="*/ 59 w 59"/>
                <a:gd name="T5" fmla="*/ 0 h 40"/>
                <a:gd name="T6" fmla="*/ 59 w 59"/>
                <a:gd name="T7" fmla="*/ 40 h 40"/>
              </a:gdLst>
              <a:ahLst/>
              <a:cxnLst>
                <a:cxn ang="0">
                  <a:pos x="T0" y="T1"/>
                </a:cxn>
                <a:cxn ang="0">
                  <a:pos x="T2" y="T3"/>
                </a:cxn>
                <a:cxn ang="0">
                  <a:pos x="T4" y="T5"/>
                </a:cxn>
                <a:cxn ang="0">
                  <a:pos x="T6" y="T7"/>
                </a:cxn>
              </a:cxnLst>
              <a:rect l="0" t="0" r="r" b="b"/>
              <a:pathLst>
                <a:path w="59" h="40">
                  <a:moveTo>
                    <a:pt x="59" y="40"/>
                  </a:moveTo>
                  <a:lnTo>
                    <a:pt x="0" y="20"/>
                  </a:lnTo>
                  <a:lnTo>
                    <a:pt x="59" y="0"/>
                  </a:lnTo>
                  <a:lnTo>
                    <a:pt x="59" y="40"/>
                  </a:lnTo>
                  <a:close/>
                </a:path>
              </a:pathLst>
            </a:custGeom>
            <a:solidFill>
              <a:srgbClr val="008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a:extLst>
                <a:ext uri="{FF2B5EF4-FFF2-40B4-BE49-F238E27FC236}">
                  <a16:creationId xmlns:a16="http://schemas.microsoft.com/office/drawing/2014/main" id="{305D02D0-738B-4269-BB79-0966B448D5D9}"/>
                </a:ext>
              </a:extLst>
            </p:cNvPr>
            <p:cNvSpPr>
              <a:spLocks/>
            </p:cNvSpPr>
            <p:nvPr/>
          </p:nvSpPr>
          <p:spPr bwMode="auto">
            <a:xfrm>
              <a:off x="4386" y="1289"/>
              <a:ext cx="59" cy="40"/>
            </a:xfrm>
            <a:custGeom>
              <a:avLst/>
              <a:gdLst>
                <a:gd name="T0" fmla="*/ 0 w 59"/>
                <a:gd name="T1" fmla="*/ 0 h 40"/>
                <a:gd name="T2" fmla="*/ 59 w 59"/>
                <a:gd name="T3" fmla="*/ 20 h 40"/>
                <a:gd name="T4" fmla="*/ 0 w 59"/>
                <a:gd name="T5" fmla="*/ 40 h 40"/>
                <a:gd name="T6" fmla="*/ 0 w 59"/>
                <a:gd name="T7" fmla="*/ 0 h 40"/>
              </a:gdLst>
              <a:ahLst/>
              <a:cxnLst>
                <a:cxn ang="0">
                  <a:pos x="T0" y="T1"/>
                </a:cxn>
                <a:cxn ang="0">
                  <a:pos x="T2" y="T3"/>
                </a:cxn>
                <a:cxn ang="0">
                  <a:pos x="T4" y="T5"/>
                </a:cxn>
                <a:cxn ang="0">
                  <a:pos x="T6" y="T7"/>
                </a:cxn>
              </a:cxnLst>
              <a:rect l="0" t="0" r="r" b="b"/>
              <a:pathLst>
                <a:path w="59" h="40">
                  <a:moveTo>
                    <a:pt x="0" y="0"/>
                  </a:moveTo>
                  <a:lnTo>
                    <a:pt x="59" y="20"/>
                  </a:lnTo>
                  <a:lnTo>
                    <a:pt x="0" y="40"/>
                  </a:lnTo>
                  <a:lnTo>
                    <a:pt x="0" y="0"/>
                  </a:lnTo>
                  <a:close/>
                </a:path>
              </a:pathLst>
            </a:custGeom>
            <a:solidFill>
              <a:srgbClr val="008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BB2BB4DC-F3C6-448D-980D-9FC7CD2D65C1}"/>
                </a:ext>
              </a:extLst>
            </p:cNvPr>
            <p:cNvSpPr>
              <a:spLocks noChangeArrowheads="1"/>
            </p:cNvSpPr>
            <p:nvPr/>
          </p:nvSpPr>
          <p:spPr bwMode="auto">
            <a:xfrm>
              <a:off x="3611" y="1266"/>
              <a:ext cx="402"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C582CE2D-014A-4601-8A38-79A55CC92864}"/>
                </a:ext>
              </a:extLst>
            </p:cNvPr>
            <p:cNvSpPr>
              <a:spLocks noChangeArrowheads="1"/>
            </p:cNvSpPr>
            <p:nvPr/>
          </p:nvSpPr>
          <p:spPr bwMode="auto">
            <a:xfrm>
              <a:off x="3613" y="1263"/>
              <a:ext cx="49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u="none" strike="noStrike" cap="none" normalizeH="0" baseline="0">
                  <a:ln>
                    <a:noFill/>
                  </a:ln>
                  <a:effectLst/>
                  <a:latin typeface="Gotham Medium" pitchFamily="2" charset="0"/>
                  <a:cs typeface="Gotham Medium" pitchFamily="2" charset="0"/>
                </a:rPr>
                <a:t>Release cycle</a:t>
              </a:r>
              <a:endParaRPr kumimoji="0" lang="en-US" altLang="en-US" sz="1800" u="none" strike="noStrike" cap="none" normalizeH="0" baseline="0">
                <a:ln>
                  <a:noFill/>
                </a:ln>
                <a:effectLst/>
                <a:latin typeface="Gotham Medium" pitchFamily="2" charset="0"/>
                <a:cs typeface="Gotham Medium" pitchFamily="2" charset="0"/>
              </a:endParaRPr>
            </a:p>
          </p:txBody>
        </p:sp>
      </p:grpSp>
    </p:spTree>
    <p:extLst>
      <p:ext uri="{BB962C8B-B14F-4D97-AF65-F5344CB8AC3E}">
        <p14:creationId xmlns:p14="http://schemas.microsoft.com/office/powerpoint/2010/main" val="268626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a:xfrm>
            <a:off x="609600" y="571043"/>
            <a:ext cx="7632067" cy="509813"/>
          </a:xfrm>
        </p:spPr>
        <p:txBody>
          <a:bodyPr/>
          <a:lstStyle/>
          <a:p>
            <a:r>
              <a:rPr lang="en-US"/>
              <a:t>IDE support</a:t>
            </a:r>
          </a:p>
        </p:txBody>
      </p:sp>
      <p:sp>
        <p:nvSpPr>
          <p:cNvPr id="20" name="Content Placeholder 5">
            <a:extLst>
              <a:ext uri="{FF2B5EF4-FFF2-40B4-BE49-F238E27FC236}">
                <a16:creationId xmlns:a16="http://schemas.microsoft.com/office/drawing/2014/main" id="{F1EA9DD3-FA84-4659-B49F-C5B925B3CDA3}"/>
              </a:ext>
            </a:extLst>
          </p:cNvPr>
          <p:cNvSpPr txBox="1">
            <a:spLocks/>
          </p:cNvSpPr>
          <p:nvPr/>
        </p:nvSpPr>
        <p:spPr>
          <a:xfrm>
            <a:off x="615574" y="1418061"/>
            <a:ext cx="7789517" cy="3667123"/>
          </a:xfrm>
          <a:prstGeom prst="rect">
            <a:avLst/>
          </a:prstGeom>
        </p:spPr>
        <p:txBody>
          <a:bodyPr>
            <a:normAutofit/>
          </a:bodyPr>
          <a:lstStyle>
            <a:lvl1pPr marL="233989" indent="-233989" algn="l" rtl="0" eaLnBrk="1" fontAlgn="base" hangingPunct="1">
              <a:lnSpc>
                <a:spcPct val="130000"/>
              </a:lnSpc>
              <a:spcBef>
                <a:spcPts val="400"/>
              </a:spcBef>
              <a:spcAft>
                <a:spcPts val="0"/>
              </a:spcAft>
              <a:buClr>
                <a:schemeClr val="accent1"/>
              </a:buClr>
              <a:buSzPct val="100000"/>
              <a:buFont typeface="Wingdings" panose="05000000000000000000" pitchFamily="2" charset="2"/>
              <a:buChar char="§"/>
              <a:defRPr sz="1600" kern="1200">
                <a:solidFill>
                  <a:schemeClr val="tx1"/>
                </a:solidFill>
                <a:latin typeface="Gotham Light" pitchFamily="50" charset="0"/>
                <a:ea typeface="+mn-ea"/>
                <a:cs typeface="Gotham Light" pitchFamily="50" charset="0"/>
              </a:defRPr>
            </a:lvl1pPr>
            <a:lvl2pPr marL="377981" indent="-233989" algn="l" rtl="0" eaLnBrk="1" fontAlgn="base" hangingPunct="1">
              <a:lnSpc>
                <a:spcPct val="130000"/>
              </a:lnSpc>
              <a:spcBef>
                <a:spcPts val="200"/>
              </a:spcBef>
              <a:spcAft>
                <a:spcPts val="200"/>
              </a:spcAft>
              <a:buClr>
                <a:schemeClr val="accent1"/>
              </a:buClr>
              <a:buSzPct val="85000"/>
              <a:buFont typeface="Wingdings" panose="05000000000000000000" pitchFamily="2" charset="2"/>
              <a:buChar char="§"/>
              <a:defRPr sz="1400" kern="1200">
                <a:solidFill>
                  <a:schemeClr val="tx1"/>
                </a:solidFill>
                <a:latin typeface="Gotham Light" pitchFamily="50" charset="0"/>
                <a:ea typeface="+mn-ea"/>
                <a:cs typeface="Gotham Light" pitchFamily="50" charset="0"/>
              </a:defRPr>
            </a:lvl2pPr>
            <a:lvl3pPr marL="611970" indent="-179992" algn="l" rtl="0" eaLnBrk="1" fontAlgn="base" hangingPunct="1">
              <a:lnSpc>
                <a:spcPct val="120000"/>
              </a:lnSpc>
              <a:spcBef>
                <a:spcPts val="200"/>
              </a:spcBef>
              <a:spcAft>
                <a:spcPts val="200"/>
              </a:spcAft>
              <a:buClr>
                <a:schemeClr val="accent3"/>
              </a:buClr>
              <a:buSzPct val="85000"/>
              <a:buFontTx/>
              <a:buBlip>
                <a:blip r:embed="rId3"/>
              </a:buBlip>
              <a:defRPr sz="1000" i="0" kern="1200">
                <a:solidFill>
                  <a:schemeClr val="tx2"/>
                </a:solidFill>
                <a:latin typeface="Gotham Book" pitchFamily="50" charset="0"/>
                <a:ea typeface="+mn-ea"/>
                <a:cs typeface="Gotham Book" pitchFamily="50" charset="0"/>
              </a:defRPr>
            </a:lvl3pPr>
            <a:lvl4pPr marL="914354" indent="-228589"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2942" indent="-228589"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882"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295" indent="-228589" algn="l" defTabSz="914354"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297"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298" indent="-228589" algn="l" defTabSz="914354"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r>
              <a:rPr lang="en-US" err="1"/>
              <a:t>nRF</a:t>
            </a:r>
            <a:r>
              <a:rPr lang="en-US"/>
              <a:t> Connect for Visual Studio Code</a:t>
            </a:r>
          </a:p>
          <a:p>
            <a:pPr lvl="1"/>
            <a:r>
              <a:rPr lang="en-US"/>
              <a:t>Built from the ground up for </a:t>
            </a:r>
            <a:r>
              <a:rPr lang="en-US" err="1"/>
              <a:t>nRF</a:t>
            </a:r>
            <a:r>
              <a:rPr lang="en-US"/>
              <a:t> Connect SDK</a:t>
            </a:r>
          </a:p>
          <a:p>
            <a:pPr lvl="1"/>
            <a:r>
              <a:rPr lang="en-US"/>
              <a:t>Highly extendable and configurable</a:t>
            </a:r>
          </a:p>
          <a:p>
            <a:pPr lvl="1"/>
            <a:r>
              <a:rPr lang="en-US"/>
              <a:t>CLI and GUI Interfaces</a:t>
            </a:r>
          </a:p>
          <a:p>
            <a:pPr lvl="1"/>
            <a:r>
              <a:rPr lang="en-US"/>
              <a:t>Cross-platform support</a:t>
            </a:r>
          </a:p>
          <a:p>
            <a:pPr lvl="2">
              <a:buClr>
                <a:schemeClr val="accent1"/>
              </a:buClr>
              <a:buSzPct val="100000"/>
              <a:buFont typeface="Wingdings" pitchFamily="2" charset="2"/>
              <a:buChar char="§"/>
            </a:pPr>
            <a:r>
              <a:rPr lang="en-US">
                <a:solidFill>
                  <a:schemeClr val="tx1"/>
                </a:solidFill>
              </a:rPr>
              <a:t>Windows, macOS, Linux</a:t>
            </a:r>
          </a:p>
          <a:p>
            <a:pPr lvl="1"/>
            <a:r>
              <a:rPr lang="en-US"/>
              <a:t>Create new board wizard</a:t>
            </a:r>
          </a:p>
          <a:p>
            <a:pPr lvl="1"/>
            <a:r>
              <a:rPr lang="en-US"/>
              <a:t>Rich set of </a:t>
            </a:r>
            <a:r>
              <a:rPr lang="en-US">
                <a:solidFill>
                  <a:schemeClr val="accent3"/>
                </a:solidFill>
                <a:hlinkClick r:id="rId4">
                  <a:extLst>
                    <a:ext uri="{A12FA001-AC4F-418D-AE19-62706E023703}">
                      <ahyp:hlinkClr xmlns:ahyp="http://schemas.microsoft.com/office/drawing/2018/hyperlinkcolor" val="tx"/>
                    </a:ext>
                  </a:extLst>
                </a:hlinkClick>
              </a:rPr>
              <a:t>tutorial videos</a:t>
            </a:r>
            <a:endParaRPr lang="en-US">
              <a:solidFill>
                <a:schemeClr val="accent3"/>
              </a:solidFill>
            </a:endParaRPr>
          </a:p>
          <a:p>
            <a:pPr marL="0" indent="0">
              <a:buNone/>
            </a:pPr>
            <a:endParaRPr lang="en-US"/>
          </a:p>
          <a:p>
            <a:endParaRPr lang="en-US"/>
          </a:p>
          <a:p>
            <a:pPr marL="0" indent="0">
              <a:buFont typeface="Wingdings" panose="05000000000000000000" pitchFamily="2" charset="2"/>
              <a:buNone/>
            </a:pPr>
            <a:endParaRPr lang="en-US"/>
          </a:p>
          <a:p>
            <a:endParaRPr lang="en-US">
              <a:solidFill>
                <a:srgbClr val="FF0000"/>
              </a:solidFill>
            </a:endParaRPr>
          </a:p>
          <a:p>
            <a:endParaRPr lang="en-US"/>
          </a:p>
          <a:p>
            <a:endParaRPr lang="en-US"/>
          </a:p>
          <a:p>
            <a:pPr lvl="1"/>
            <a:endParaRPr lang="en-US"/>
          </a:p>
        </p:txBody>
      </p:sp>
      <p:pic>
        <p:nvPicPr>
          <p:cNvPr id="4" name="Graphic 3">
            <a:extLst>
              <a:ext uri="{FF2B5EF4-FFF2-40B4-BE49-F238E27FC236}">
                <a16:creationId xmlns:a16="http://schemas.microsoft.com/office/drawing/2014/main" id="{93AE67B3-BDEE-4C54-80CA-620C59A18D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99406" y="1080856"/>
            <a:ext cx="1206122" cy="1241252"/>
          </a:xfrm>
          <a:prstGeom prst="rect">
            <a:avLst/>
          </a:prstGeom>
        </p:spPr>
      </p:pic>
      <p:pic>
        <p:nvPicPr>
          <p:cNvPr id="8" name="Picture 7" descr="Text&#10;&#10;Description automatically generated">
            <a:extLst>
              <a:ext uri="{FF2B5EF4-FFF2-40B4-BE49-F238E27FC236}">
                <a16:creationId xmlns:a16="http://schemas.microsoft.com/office/drawing/2014/main" id="{3C90B724-5894-4645-800D-95FE576D24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9711" y="2504887"/>
            <a:ext cx="4103102" cy="2200463"/>
          </a:xfrm>
          <a:prstGeom prst="rect">
            <a:avLst/>
          </a:prstGeom>
        </p:spPr>
      </p:pic>
    </p:spTree>
    <p:extLst>
      <p:ext uri="{BB962C8B-B14F-4D97-AF65-F5344CB8AC3E}">
        <p14:creationId xmlns:p14="http://schemas.microsoft.com/office/powerpoint/2010/main" val="3180502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2CB51-0C55-42CE-88A8-C75803120984}"/>
              </a:ext>
            </a:extLst>
          </p:cNvPr>
          <p:cNvSpPr>
            <a:spLocks noGrp="1"/>
          </p:cNvSpPr>
          <p:nvPr>
            <p:ph sz="quarter" idx="12"/>
          </p:nvPr>
        </p:nvSpPr>
        <p:spPr>
          <a:xfrm>
            <a:off x="611191" y="1239838"/>
            <a:ext cx="5512652" cy="3723419"/>
          </a:xfrm>
        </p:spPr>
        <p:txBody>
          <a:bodyPr wrap="square" anchor="t">
            <a:normAutofit/>
          </a:bodyPr>
          <a:lstStyle/>
          <a:p>
            <a:r>
              <a:rPr lang="en-US"/>
              <a:t>Self-paced hands-on online course focusing on learning the essentials of nRF Connect SDK.</a:t>
            </a:r>
          </a:p>
          <a:p>
            <a:r>
              <a:rPr lang="en-US"/>
              <a:t>Lots of hands-on exercises. </a:t>
            </a:r>
          </a:p>
          <a:p>
            <a:r>
              <a:rPr lang="en-US"/>
              <a:t>Centralized up-to-date content. </a:t>
            </a:r>
          </a:p>
          <a:p>
            <a:r>
              <a:rPr lang="en-US"/>
              <a:t>Protocol agnostic (cellular IoT, Bluetooth LE, </a:t>
            </a:r>
            <a:br>
              <a:rPr lang="en-US"/>
            </a:br>
            <a:r>
              <a:rPr lang="en-US"/>
              <a:t>Bluetooth mesh, etc..). </a:t>
            </a:r>
          </a:p>
          <a:p>
            <a:r>
              <a:rPr lang="en-US"/>
              <a:t>Supports all our DKs and the Thingy:91. </a:t>
            </a:r>
          </a:p>
          <a:p>
            <a:r>
              <a:rPr lang="en-US"/>
              <a:t>Ideal for new users of nRF Connect SDK or users switching from nRF5 SDK to nRF Connect SDK.</a:t>
            </a:r>
          </a:p>
          <a:p>
            <a:r>
              <a:rPr lang="en-US"/>
              <a:t>Test your knowledge through interactive quizzes.</a:t>
            </a:r>
          </a:p>
          <a:p>
            <a:endParaRPr lang="en-US"/>
          </a:p>
          <a:p>
            <a:pPr lvl="1"/>
            <a:endParaRPr lang="en-US"/>
          </a:p>
          <a:p>
            <a:endParaRPr lang="en-US"/>
          </a:p>
        </p:txBody>
      </p:sp>
      <p:sp>
        <p:nvSpPr>
          <p:cNvPr id="3" name="Title 2">
            <a:extLst>
              <a:ext uri="{FF2B5EF4-FFF2-40B4-BE49-F238E27FC236}">
                <a16:creationId xmlns:a16="http://schemas.microsoft.com/office/drawing/2014/main" id="{F036D6AB-5093-415A-BA3A-BA02C069192E}"/>
              </a:ext>
            </a:extLst>
          </p:cNvPr>
          <p:cNvSpPr>
            <a:spLocks noGrp="1"/>
          </p:cNvSpPr>
          <p:nvPr>
            <p:ph type="title"/>
          </p:nvPr>
        </p:nvSpPr>
        <p:spPr>
          <a:xfrm>
            <a:off x="611188" y="589331"/>
            <a:ext cx="7921627" cy="509813"/>
          </a:xfrm>
        </p:spPr>
        <p:txBody>
          <a:bodyPr wrap="square" anchor="t">
            <a:noAutofit/>
          </a:bodyPr>
          <a:lstStyle/>
          <a:p>
            <a:r>
              <a:rPr lang="en-US"/>
              <a:t>nRF Connect SDK fundamentals course </a:t>
            </a:r>
          </a:p>
        </p:txBody>
      </p:sp>
      <p:pic>
        <p:nvPicPr>
          <p:cNvPr id="7" name="Graphic 6">
            <a:extLst>
              <a:ext uri="{FF2B5EF4-FFF2-40B4-BE49-F238E27FC236}">
                <a16:creationId xmlns:a16="http://schemas.microsoft.com/office/drawing/2014/main" id="{36CFB960-77F1-4ED8-84E8-988BA176FE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16111" y="1754778"/>
            <a:ext cx="2716702" cy="459122"/>
          </a:xfrm>
          <a:prstGeom prst="rect">
            <a:avLst/>
          </a:prstGeom>
        </p:spPr>
      </p:pic>
      <p:pic>
        <p:nvPicPr>
          <p:cNvPr id="5" name="Graphic 4">
            <a:hlinkClick r:id="rId5"/>
            <a:extLst>
              <a:ext uri="{FF2B5EF4-FFF2-40B4-BE49-F238E27FC236}">
                <a16:creationId xmlns:a16="http://schemas.microsoft.com/office/drawing/2014/main" id="{E4D1CBA0-7A80-0A36-E595-CBA4791B61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56939" y="2465834"/>
            <a:ext cx="1466519" cy="1466519"/>
          </a:xfrm>
          <a:prstGeom prst="rect">
            <a:avLst/>
          </a:prstGeom>
        </p:spPr>
      </p:pic>
    </p:spTree>
    <p:extLst>
      <p:ext uri="{BB962C8B-B14F-4D97-AF65-F5344CB8AC3E}">
        <p14:creationId xmlns:p14="http://schemas.microsoft.com/office/powerpoint/2010/main" val="2636307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descr="A picture containing text, electronics, blue&#10;&#10;Description automatically generated">
            <a:extLst>
              <a:ext uri="{FF2B5EF4-FFF2-40B4-BE49-F238E27FC236}">
                <a16:creationId xmlns:a16="http://schemas.microsoft.com/office/drawing/2014/main" id="{D248A481-D20A-19FE-F2ED-D7A85CE648C2}"/>
              </a:ext>
            </a:extLst>
          </p:cNvPr>
          <p:cNvPicPr>
            <a:picLocks noChangeAspect="1"/>
          </p:cNvPicPr>
          <p:nvPr/>
        </p:nvPicPr>
        <p:blipFill rotWithShape="1">
          <a:blip r:embed="rId2">
            <a:extLst>
              <a:ext uri="{28A0092B-C50C-407E-A947-70E740481C1C}">
                <a14:useLocalDpi xmlns:a14="http://schemas.microsoft.com/office/drawing/2010/main" val="0"/>
              </a:ext>
            </a:extLst>
          </a:blip>
          <a:srcRect b="-20"/>
          <a:stretch/>
        </p:blipFill>
        <p:spPr bwMode="auto">
          <a:xfrm>
            <a:off x="0" y="4"/>
            <a:ext cx="9144000" cy="5143496"/>
          </a:xfrm>
          <a:custGeom>
            <a:avLst/>
            <a:gdLst>
              <a:gd name="connsiteX0" fmla="*/ 0 w 5866480"/>
              <a:gd name="connsiteY0" fmla="*/ 0 h 1088555"/>
              <a:gd name="connsiteX1" fmla="*/ 5866480 w 5866480"/>
              <a:gd name="connsiteY1" fmla="*/ 0 h 1088555"/>
              <a:gd name="connsiteX2" fmla="*/ 5866480 w 5866480"/>
              <a:gd name="connsiteY2" fmla="*/ 1088555 h 1088555"/>
              <a:gd name="connsiteX3" fmla="*/ 0 w 5866480"/>
              <a:gd name="connsiteY3" fmla="*/ 1088555 h 1088555"/>
              <a:gd name="connsiteX4" fmla="*/ 0 w 5866480"/>
              <a:gd name="connsiteY4" fmla="*/ 0 h 1088555"/>
              <a:gd name="connsiteX0" fmla="*/ 0 w 5866480"/>
              <a:gd name="connsiteY0" fmla="*/ 5898 h 1094453"/>
              <a:gd name="connsiteX1" fmla="*/ 5262223 w 5866480"/>
              <a:gd name="connsiteY1" fmla="*/ 0 h 1094453"/>
              <a:gd name="connsiteX2" fmla="*/ 5866480 w 5866480"/>
              <a:gd name="connsiteY2" fmla="*/ 5898 h 1094453"/>
              <a:gd name="connsiteX3" fmla="*/ 5866480 w 5866480"/>
              <a:gd name="connsiteY3" fmla="*/ 1094453 h 1094453"/>
              <a:gd name="connsiteX4" fmla="*/ 0 w 5866480"/>
              <a:gd name="connsiteY4" fmla="*/ 1094453 h 1094453"/>
              <a:gd name="connsiteX5" fmla="*/ 0 w 5866480"/>
              <a:gd name="connsiteY5" fmla="*/ 5898 h 1094453"/>
              <a:gd name="connsiteX0" fmla="*/ 0 w 5866480"/>
              <a:gd name="connsiteY0" fmla="*/ 5898 h 1094453"/>
              <a:gd name="connsiteX1" fmla="*/ 5262223 w 5866480"/>
              <a:gd name="connsiteY1" fmla="*/ 0 h 1094453"/>
              <a:gd name="connsiteX2" fmla="*/ 5866480 w 5866480"/>
              <a:gd name="connsiteY2" fmla="*/ 5898 h 1094453"/>
              <a:gd name="connsiteX3" fmla="*/ 5863957 w 5866480"/>
              <a:gd name="connsiteY3" fmla="*/ 418854 h 1094453"/>
              <a:gd name="connsiteX4" fmla="*/ 5866480 w 5866480"/>
              <a:gd name="connsiteY4" fmla="*/ 1094453 h 1094453"/>
              <a:gd name="connsiteX5" fmla="*/ 0 w 5866480"/>
              <a:gd name="connsiteY5" fmla="*/ 1094453 h 1094453"/>
              <a:gd name="connsiteX6" fmla="*/ 0 w 5866480"/>
              <a:gd name="connsiteY6" fmla="*/ 5898 h 1094453"/>
              <a:gd name="connsiteX0" fmla="*/ 0 w 5866480"/>
              <a:gd name="connsiteY0" fmla="*/ 5898 h 1094453"/>
              <a:gd name="connsiteX1" fmla="*/ 5262223 w 5866480"/>
              <a:gd name="connsiteY1" fmla="*/ 0 h 1094453"/>
              <a:gd name="connsiteX2" fmla="*/ 5863957 w 5866480"/>
              <a:gd name="connsiteY2" fmla="*/ 418854 h 1094453"/>
              <a:gd name="connsiteX3" fmla="*/ 5866480 w 5866480"/>
              <a:gd name="connsiteY3" fmla="*/ 1094453 h 1094453"/>
              <a:gd name="connsiteX4" fmla="*/ 0 w 5866480"/>
              <a:gd name="connsiteY4" fmla="*/ 1094453 h 1094453"/>
              <a:gd name="connsiteX5" fmla="*/ 0 w 5866480"/>
              <a:gd name="connsiteY5" fmla="*/ 5898 h 10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6480" h="1094453">
                <a:moveTo>
                  <a:pt x="0" y="5898"/>
                </a:moveTo>
                <a:lnTo>
                  <a:pt x="5262223" y="0"/>
                </a:lnTo>
                <a:lnTo>
                  <a:pt x="5863957" y="418854"/>
                </a:lnTo>
                <a:lnTo>
                  <a:pt x="5866480" y="1094453"/>
                </a:lnTo>
                <a:lnTo>
                  <a:pt x="0" y="1094453"/>
                </a:lnTo>
                <a:lnTo>
                  <a:pt x="0" y="5898"/>
                </a:lnTo>
                <a:close/>
              </a:path>
            </a:pathLst>
          </a:custGeom>
          <a:solidFill>
            <a:schemeClr val="bg1"/>
          </a:solidFill>
          <a:ln w="9525">
            <a:noFill/>
            <a:miter lim="800000"/>
            <a:headEnd/>
            <a:tailEnd/>
          </a:ln>
        </p:spPr>
      </p:pic>
      <p:sp>
        <p:nvSpPr>
          <p:cNvPr id="3" name="Text Placeholder 2">
            <a:extLst>
              <a:ext uri="{FF2B5EF4-FFF2-40B4-BE49-F238E27FC236}">
                <a16:creationId xmlns:a16="http://schemas.microsoft.com/office/drawing/2014/main" id="{8BBBD186-B2E8-413A-8269-B11E06F2C019}"/>
              </a:ext>
            </a:extLst>
          </p:cNvPr>
          <p:cNvSpPr>
            <a:spLocks noGrp="1"/>
          </p:cNvSpPr>
          <p:nvPr>
            <p:ph type="body" sz="quarter" idx="11"/>
          </p:nvPr>
        </p:nvSpPr>
        <p:spPr/>
        <p:txBody>
          <a:bodyPr/>
          <a:lstStyle/>
          <a:p>
            <a:r>
              <a:rPr lang="en-US"/>
              <a:t>nRF Connect SDK</a:t>
            </a:r>
          </a:p>
        </p:txBody>
      </p:sp>
      <p:sp>
        <p:nvSpPr>
          <p:cNvPr id="9" name="Text Placeholder 8">
            <a:extLst>
              <a:ext uri="{FF2B5EF4-FFF2-40B4-BE49-F238E27FC236}">
                <a16:creationId xmlns:a16="http://schemas.microsoft.com/office/drawing/2014/main" id="{C58FD005-C552-4B26-B399-5C4BB23F02B7}"/>
              </a:ext>
            </a:extLst>
          </p:cNvPr>
          <p:cNvSpPr>
            <a:spLocks noGrp="1"/>
          </p:cNvSpPr>
          <p:nvPr>
            <p:ph type="body" sz="quarter" idx="12"/>
          </p:nvPr>
        </p:nvSpPr>
        <p:spPr/>
        <p:txBody>
          <a:bodyPr/>
          <a:lstStyle/>
          <a:p>
            <a:r>
              <a:rPr lang="en-US"/>
              <a:t>Evolution</a:t>
            </a:r>
          </a:p>
        </p:txBody>
      </p:sp>
      <p:sp>
        <p:nvSpPr>
          <p:cNvPr id="4" name="Picture Placeholder 3">
            <a:extLst>
              <a:ext uri="{FF2B5EF4-FFF2-40B4-BE49-F238E27FC236}">
                <a16:creationId xmlns:a16="http://schemas.microsoft.com/office/drawing/2014/main" id="{AF35A2E1-C235-2D4F-74C1-AA074C54AF4B}"/>
              </a:ext>
            </a:extLst>
          </p:cNvPr>
          <p:cNvSpPr>
            <a:spLocks noGrp="1"/>
          </p:cNvSpPr>
          <p:nvPr>
            <p:ph type="pic" sz="quarter" idx="10"/>
          </p:nvPr>
        </p:nvSpPr>
        <p:spPr/>
      </p:sp>
    </p:spTree>
    <p:extLst>
      <p:ext uri="{BB962C8B-B14F-4D97-AF65-F5344CB8AC3E}">
        <p14:creationId xmlns:p14="http://schemas.microsoft.com/office/powerpoint/2010/main" val="204381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040BB1-C8FD-4A7A-AE06-465D6592CEAE}"/>
              </a:ext>
            </a:extLst>
          </p:cNvPr>
          <p:cNvSpPr>
            <a:spLocks noGrp="1"/>
          </p:cNvSpPr>
          <p:nvPr>
            <p:ph sz="quarter" idx="12"/>
          </p:nvPr>
        </p:nvSpPr>
        <p:spPr>
          <a:xfrm>
            <a:off x="611190" y="1239839"/>
            <a:ext cx="4391400" cy="3465976"/>
          </a:xfrm>
        </p:spPr>
        <p:txBody>
          <a:bodyPr/>
          <a:lstStyle/>
          <a:p>
            <a:r>
              <a:rPr lang="en-US"/>
              <a:t>Market leaders in Bluetooth LE in large part to our nRF5 SDK + SoftDevice</a:t>
            </a:r>
          </a:p>
          <a:p>
            <a:r>
              <a:rPr lang="en-US"/>
              <a:t>Link Layer (LL) enables best in class interoperability between SoC and smartphones and is difficult to get right</a:t>
            </a:r>
          </a:p>
          <a:p>
            <a:r>
              <a:rPr lang="en-US"/>
              <a:t>Ported the SoftDevice LL to </a:t>
            </a:r>
            <a:br>
              <a:rPr lang="en-US"/>
            </a:br>
            <a:r>
              <a:rPr lang="en-US"/>
              <a:t>nRF Connect SDK</a:t>
            </a:r>
          </a:p>
          <a:p>
            <a:pPr lvl="1"/>
            <a:r>
              <a:rPr lang="en-US"/>
              <a:t>Ensures best in class smartphone interoperability in nRF Connect SDK vs nRF5 SDK + SoftDevice</a:t>
            </a:r>
          </a:p>
          <a:p>
            <a:endParaRPr lang="en-US"/>
          </a:p>
        </p:txBody>
      </p:sp>
      <p:sp>
        <p:nvSpPr>
          <p:cNvPr id="4" name="Title 3">
            <a:extLst>
              <a:ext uri="{FF2B5EF4-FFF2-40B4-BE49-F238E27FC236}">
                <a16:creationId xmlns:a16="http://schemas.microsoft.com/office/drawing/2014/main" id="{57718592-D1C9-4A1D-8A1F-E690CB99F6DF}"/>
              </a:ext>
            </a:extLst>
          </p:cNvPr>
          <p:cNvSpPr>
            <a:spLocks noGrp="1"/>
          </p:cNvSpPr>
          <p:nvPr>
            <p:ph type="title"/>
          </p:nvPr>
        </p:nvSpPr>
        <p:spPr/>
        <p:txBody>
          <a:bodyPr/>
          <a:lstStyle/>
          <a:p>
            <a:r>
              <a:rPr lang="en-US"/>
              <a:t>Ported SoftDevice Controller</a:t>
            </a:r>
          </a:p>
        </p:txBody>
      </p:sp>
      <p:grpSp>
        <p:nvGrpSpPr>
          <p:cNvPr id="78" name="Group 77">
            <a:extLst>
              <a:ext uri="{FF2B5EF4-FFF2-40B4-BE49-F238E27FC236}">
                <a16:creationId xmlns:a16="http://schemas.microsoft.com/office/drawing/2014/main" id="{98348936-60F8-4A25-B172-EA18599B694A}"/>
              </a:ext>
            </a:extLst>
          </p:cNvPr>
          <p:cNvGrpSpPr/>
          <p:nvPr/>
        </p:nvGrpSpPr>
        <p:grpSpPr>
          <a:xfrm>
            <a:off x="5379831" y="1238250"/>
            <a:ext cx="3056626" cy="3696019"/>
            <a:chOff x="5474078" y="505733"/>
            <a:chExt cx="3412125" cy="4125882"/>
          </a:xfrm>
        </p:grpSpPr>
        <p:sp>
          <p:nvSpPr>
            <p:cNvPr id="79" name="Rectangle 78">
              <a:extLst>
                <a:ext uri="{FF2B5EF4-FFF2-40B4-BE49-F238E27FC236}">
                  <a16:creationId xmlns:a16="http://schemas.microsoft.com/office/drawing/2014/main" id="{FFB6AE7E-68C4-41E4-9104-7A1DF5CC51A7}"/>
                </a:ext>
              </a:extLst>
            </p:cNvPr>
            <p:cNvSpPr/>
            <p:nvPr/>
          </p:nvSpPr>
          <p:spPr>
            <a:xfrm>
              <a:off x="6056746" y="2898581"/>
              <a:ext cx="1140271"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ATT</a:t>
              </a:r>
            </a:p>
          </p:txBody>
        </p:sp>
        <p:grpSp>
          <p:nvGrpSpPr>
            <p:cNvPr id="80" name="Group 79">
              <a:extLst>
                <a:ext uri="{FF2B5EF4-FFF2-40B4-BE49-F238E27FC236}">
                  <a16:creationId xmlns:a16="http://schemas.microsoft.com/office/drawing/2014/main" id="{92A972D6-F1D3-45F5-85B7-2CE99AE5BEE9}"/>
                </a:ext>
              </a:extLst>
            </p:cNvPr>
            <p:cNvGrpSpPr/>
            <p:nvPr/>
          </p:nvGrpSpPr>
          <p:grpSpPr>
            <a:xfrm>
              <a:off x="5474078" y="505733"/>
              <a:ext cx="3412125" cy="4125882"/>
              <a:chOff x="5474078" y="505733"/>
              <a:chExt cx="3412125" cy="4125882"/>
            </a:xfrm>
          </p:grpSpPr>
          <p:sp>
            <p:nvSpPr>
              <p:cNvPr id="81" name="Rectangle 80">
                <a:extLst>
                  <a:ext uri="{FF2B5EF4-FFF2-40B4-BE49-F238E27FC236}">
                    <a16:creationId xmlns:a16="http://schemas.microsoft.com/office/drawing/2014/main" id="{EF910986-1F91-4A62-8988-AAA144509B29}"/>
                  </a:ext>
                </a:extLst>
              </p:cNvPr>
              <p:cNvSpPr/>
              <p:nvPr/>
            </p:nvSpPr>
            <p:spPr>
              <a:xfrm>
                <a:off x="6050615" y="4112486"/>
                <a:ext cx="2701480"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Physical Layer (PHY)</a:t>
                </a:r>
              </a:p>
            </p:txBody>
          </p:sp>
          <p:sp>
            <p:nvSpPr>
              <p:cNvPr id="82" name="Rectangle 81">
                <a:extLst>
                  <a:ext uri="{FF2B5EF4-FFF2-40B4-BE49-F238E27FC236}">
                    <a16:creationId xmlns:a16="http://schemas.microsoft.com/office/drawing/2014/main" id="{AD9BB9B8-F774-40ED-B2CC-31E4D35E7BD6}"/>
                  </a:ext>
                </a:extLst>
              </p:cNvPr>
              <p:cNvSpPr/>
              <p:nvPr/>
            </p:nvSpPr>
            <p:spPr>
              <a:xfrm>
                <a:off x="6056746" y="2491127"/>
                <a:ext cx="1140271"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GATT</a:t>
                </a:r>
              </a:p>
            </p:txBody>
          </p:sp>
          <p:sp>
            <p:nvSpPr>
              <p:cNvPr id="83" name="Rectangle 82">
                <a:extLst>
                  <a:ext uri="{FF2B5EF4-FFF2-40B4-BE49-F238E27FC236}">
                    <a16:creationId xmlns:a16="http://schemas.microsoft.com/office/drawing/2014/main" id="{3C65009D-6CE1-4816-AF52-E492EF8DF93B}"/>
                  </a:ext>
                </a:extLst>
              </p:cNvPr>
              <p:cNvSpPr/>
              <p:nvPr/>
            </p:nvSpPr>
            <p:spPr>
              <a:xfrm>
                <a:off x="6056745" y="3297592"/>
                <a:ext cx="2314349"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L2CAP</a:t>
                </a:r>
              </a:p>
            </p:txBody>
          </p:sp>
          <p:sp>
            <p:nvSpPr>
              <p:cNvPr id="84" name="Rectangle 83">
                <a:extLst>
                  <a:ext uri="{FF2B5EF4-FFF2-40B4-BE49-F238E27FC236}">
                    <a16:creationId xmlns:a16="http://schemas.microsoft.com/office/drawing/2014/main" id="{20111E91-D610-4CF3-A9C3-0C48485F1DC3}"/>
                  </a:ext>
                </a:extLst>
              </p:cNvPr>
              <p:cNvSpPr/>
              <p:nvPr/>
            </p:nvSpPr>
            <p:spPr>
              <a:xfrm>
                <a:off x="6050615" y="3716920"/>
                <a:ext cx="2701480"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Link Layer (LL)</a:t>
                </a:r>
              </a:p>
            </p:txBody>
          </p:sp>
          <p:sp>
            <p:nvSpPr>
              <p:cNvPr id="85" name="Rectangle 84">
                <a:extLst>
                  <a:ext uri="{FF2B5EF4-FFF2-40B4-BE49-F238E27FC236}">
                    <a16:creationId xmlns:a16="http://schemas.microsoft.com/office/drawing/2014/main" id="{5379696D-9D17-4A3B-B5FA-C56AF5F71B21}"/>
                  </a:ext>
                </a:extLst>
              </p:cNvPr>
              <p:cNvSpPr/>
              <p:nvPr/>
            </p:nvSpPr>
            <p:spPr>
              <a:xfrm>
                <a:off x="7291383" y="2491756"/>
                <a:ext cx="1460712"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GAP</a:t>
                </a:r>
              </a:p>
            </p:txBody>
          </p:sp>
          <p:sp>
            <p:nvSpPr>
              <p:cNvPr id="86" name="Rectangle 85">
                <a:extLst>
                  <a:ext uri="{FF2B5EF4-FFF2-40B4-BE49-F238E27FC236}">
                    <a16:creationId xmlns:a16="http://schemas.microsoft.com/office/drawing/2014/main" id="{D45FB7A6-8EB1-47E2-8E30-8E989036A01D}"/>
                  </a:ext>
                </a:extLst>
              </p:cNvPr>
              <p:cNvSpPr/>
              <p:nvPr/>
            </p:nvSpPr>
            <p:spPr>
              <a:xfrm rot="5400000">
                <a:off x="8062544" y="2894675"/>
                <a:ext cx="1098598"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87" name="Rectangle 86">
                <a:extLst>
                  <a:ext uri="{FF2B5EF4-FFF2-40B4-BE49-F238E27FC236}">
                    <a16:creationId xmlns:a16="http://schemas.microsoft.com/office/drawing/2014/main" id="{25EE2722-F9E3-4B41-B36A-0B8861F8B748}"/>
                  </a:ext>
                </a:extLst>
              </p:cNvPr>
              <p:cNvSpPr/>
              <p:nvPr/>
            </p:nvSpPr>
            <p:spPr>
              <a:xfrm>
                <a:off x="7291382" y="2890767"/>
                <a:ext cx="1079714"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SMP</a:t>
                </a:r>
              </a:p>
            </p:txBody>
          </p:sp>
          <p:sp>
            <p:nvSpPr>
              <p:cNvPr id="88" name="Rectangle 87">
                <a:extLst>
                  <a:ext uri="{FF2B5EF4-FFF2-40B4-BE49-F238E27FC236}">
                    <a16:creationId xmlns:a16="http://schemas.microsoft.com/office/drawing/2014/main" id="{FF2E826C-0E9D-476E-A8AC-90914332B2FD}"/>
                  </a:ext>
                </a:extLst>
              </p:cNvPr>
              <p:cNvSpPr>
                <a:spLocks noChangeArrowheads="1"/>
              </p:cNvSpPr>
              <p:nvPr/>
            </p:nvSpPr>
            <p:spPr bwMode="auto">
              <a:xfrm rot="10800000">
                <a:off x="8448198" y="1526959"/>
                <a:ext cx="438005" cy="442216"/>
              </a:xfrm>
              <a:prstGeom prst="rect">
                <a:avLst/>
              </a:prstGeom>
              <a:solidFill>
                <a:srgbClr val="C5CCD0">
                  <a:alpha val="0"/>
                </a:srgbClr>
              </a:solidFill>
              <a:ln>
                <a:noFill/>
              </a:ln>
              <a:effectLst/>
            </p:spPr>
            <p:txBody>
              <a:bodyPr wrap="square" lIns="96655" tIns="48328" rIns="96655" bIns="48328">
                <a:spAutoFit/>
              </a:bodyPr>
              <a:lstStyle>
                <a:defPPr>
                  <a:defRPr lang="en-US"/>
                </a:defPPr>
                <a:lvl1pPr algn="l" rtl="0" eaLnBrk="0" fontAlgn="base" hangingPunct="0">
                  <a:lnSpc>
                    <a:spcPct val="97000"/>
                  </a:lnSpc>
                  <a:spcBef>
                    <a:spcPct val="39000"/>
                  </a:spcBef>
                  <a:spcAft>
                    <a:spcPct val="0"/>
                  </a:spcAft>
                  <a:buSzPct val="25000"/>
                  <a:buChar char=" "/>
                  <a:defRPr b="1" u="sng" kern="1200">
                    <a:solidFill>
                      <a:schemeClr val="tx1"/>
                    </a:solidFill>
                    <a:latin typeface="Arial" charset="0"/>
                    <a:ea typeface="ＭＳ Ｐゴシック" pitchFamily="34" charset="-128"/>
                    <a:cs typeface="+mn-cs"/>
                  </a:defRPr>
                </a:lvl1pPr>
                <a:lvl2pPr marL="457200" algn="l" rtl="0" eaLnBrk="0" fontAlgn="base" hangingPunct="0">
                  <a:lnSpc>
                    <a:spcPct val="97000"/>
                  </a:lnSpc>
                  <a:spcBef>
                    <a:spcPct val="39000"/>
                  </a:spcBef>
                  <a:spcAft>
                    <a:spcPct val="0"/>
                  </a:spcAft>
                  <a:buSzPct val="25000"/>
                  <a:buChar char=" "/>
                  <a:defRPr b="1" u="sng" kern="1200">
                    <a:solidFill>
                      <a:schemeClr val="tx1"/>
                    </a:solidFill>
                    <a:latin typeface="Arial" charset="0"/>
                    <a:ea typeface="ＭＳ Ｐゴシック" pitchFamily="34" charset="-128"/>
                    <a:cs typeface="+mn-cs"/>
                  </a:defRPr>
                </a:lvl2pPr>
                <a:lvl3pPr marL="914400" algn="l" rtl="0" eaLnBrk="0" fontAlgn="base" hangingPunct="0">
                  <a:lnSpc>
                    <a:spcPct val="97000"/>
                  </a:lnSpc>
                  <a:spcBef>
                    <a:spcPct val="39000"/>
                  </a:spcBef>
                  <a:spcAft>
                    <a:spcPct val="0"/>
                  </a:spcAft>
                  <a:buSzPct val="25000"/>
                  <a:buChar char=" "/>
                  <a:defRPr b="1" u="sng" kern="1200">
                    <a:solidFill>
                      <a:schemeClr val="tx1"/>
                    </a:solidFill>
                    <a:latin typeface="Arial" charset="0"/>
                    <a:ea typeface="ＭＳ Ｐゴシック" pitchFamily="34" charset="-128"/>
                    <a:cs typeface="+mn-cs"/>
                  </a:defRPr>
                </a:lvl3pPr>
                <a:lvl4pPr marL="1371600" algn="l" rtl="0" eaLnBrk="0" fontAlgn="base" hangingPunct="0">
                  <a:lnSpc>
                    <a:spcPct val="97000"/>
                  </a:lnSpc>
                  <a:spcBef>
                    <a:spcPct val="39000"/>
                  </a:spcBef>
                  <a:spcAft>
                    <a:spcPct val="0"/>
                  </a:spcAft>
                  <a:buSzPct val="25000"/>
                  <a:buChar char=" "/>
                  <a:defRPr b="1" u="sng" kern="1200">
                    <a:solidFill>
                      <a:schemeClr val="tx1"/>
                    </a:solidFill>
                    <a:latin typeface="Arial" charset="0"/>
                    <a:ea typeface="ＭＳ Ｐゴシック" pitchFamily="34" charset="-128"/>
                    <a:cs typeface="+mn-cs"/>
                  </a:defRPr>
                </a:lvl4pPr>
                <a:lvl5pPr marL="1828800" algn="l" rtl="0" eaLnBrk="0" fontAlgn="base" hangingPunct="0">
                  <a:lnSpc>
                    <a:spcPct val="97000"/>
                  </a:lnSpc>
                  <a:spcBef>
                    <a:spcPct val="39000"/>
                  </a:spcBef>
                  <a:spcAft>
                    <a:spcPct val="0"/>
                  </a:spcAft>
                  <a:buSzPct val="25000"/>
                  <a:buChar char=" "/>
                  <a:defRPr b="1" u="sng" kern="1200">
                    <a:solidFill>
                      <a:schemeClr val="tx1"/>
                    </a:solidFill>
                    <a:latin typeface="Arial" charset="0"/>
                    <a:ea typeface="ＭＳ Ｐゴシック" pitchFamily="34" charset="-128"/>
                    <a:cs typeface="+mn-cs"/>
                  </a:defRPr>
                </a:lvl5pPr>
                <a:lvl6pPr marL="2286000" algn="l" defTabSz="914400" rtl="0" eaLnBrk="1" latinLnBrk="0" hangingPunct="1">
                  <a:defRPr b="1" u="sng" kern="1200">
                    <a:solidFill>
                      <a:schemeClr val="tx1"/>
                    </a:solidFill>
                    <a:latin typeface="Arial" charset="0"/>
                    <a:ea typeface="ＭＳ Ｐゴシック" pitchFamily="34" charset="-128"/>
                    <a:cs typeface="+mn-cs"/>
                  </a:defRPr>
                </a:lvl6pPr>
                <a:lvl7pPr marL="2743200" algn="l" defTabSz="914400" rtl="0" eaLnBrk="1" latinLnBrk="0" hangingPunct="1">
                  <a:defRPr b="1" u="sng" kern="1200">
                    <a:solidFill>
                      <a:schemeClr val="tx1"/>
                    </a:solidFill>
                    <a:latin typeface="Arial" charset="0"/>
                    <a:ea typeface="ＭＳ Ｐゴシック" pitchFamily="34" charset="-128"/>
                    <a:cs typeface="+mn-cs"/>
                  </a:defRPr>
                </a:lvl7pPr>
                <a:lvl8pPr marL="3200400" algn="l" defTabSz="914400" rtl="0" eaLnBrk="1" latinLnBrk="0" hangingPunct="1">
                  <a:defRPr b="1" u="sng" kern="1200">
                    <a:solidFill>
                      <a:schemeClr val="tx1"/>
                    </a:solidFill>
                    <a:latin typeface="Arial" charset="0"/>
                    <a:ea typeface="ＭＳ Ｐゴシック" pitchFamily="34" charset="-128"/>
                    <a:cs typeface="+mn-cs"/>
                  </a:defRPr>
                </a:lvl8pPr>
                <a:lvl9pPr marL="3657600" algn="l" defTabSz="914400" rtl="0" eaLnBrk="1" latinLnBrk="0" hangingPunct="1">
                  <a:defRPr b="1" u="sng" kern="1200">
                    <a:solidFill>
                      <a:schemeClr val="tx1"/>
                    </a:solidFill>
                    <a:latin typeface="Arial" charset="0"/>
                    <a:ea typeface="ＭＳ Ｐゴシック" pitchFamily="34" charset="-128"/>
                    <a:cs typeface="+mn-cs"/>
                  </a:defRPr>
                </a:lvl9pPr>
              </a:lstStyle>
              <a:p>
                <a:pPr defTabSz="1031875">
                  <a:buNone/>
                </a:pPr>
                <a:r>
                  <a:rPr lang="en-US" sz="2000" u="none">
                    <a:solidFill>
                      <a:srgbClr val="080808"/>
                    </a:solidFill>
                    <a:latin typeface="+mn-lt"/>
                  </a:rPr>
                  <a:t>…</a:t>
                </a:r>
              </a:p>
            </p:txBody>
          </p:sp>
          <p:sp>
            <p:nvSpPr>
              <p:cNvPr id="89" name="Rectangle 88">
                <a:extLst>
                  <a:ext uri="{FF2B5EF4-FFF2-40B4-BE49-F238E27FC236}">
                    <a16:creationId xmlns:a16="http://schemas.microsoft.com/office/drawing/2014/main" id="{4A102E68-6006-4673-8689-187A9669167F}"/>
                  </a:ext>
                </a:extLst>
              </p:cNvPr>
              <p:cNvSpPr/>
              <p:nvPr/>
            </p:nvSpPr>
            <p:spPr>
              <a:xfrm rot="10800000">
                <a:off x="6432547" y="897731"/>
                <a:ext cx="272400" cy="148190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300"/>
                  <a:t>Blood Pressure</a:t>
                </a:r>
              </a:p>
            </p:txBody>
          </p:sp>
          <p:sp>
            <p:nvSpPr>
              <p:cNvPr id="90" name="Rectangle 89">
                <a:extLst>
                  <a:ext uri="{FF2B5EF4-FFF2-40B4-BE49-F238E27FC236}">
                    <a16:creationId xmlns:a16="http://schemas.microsoft.com/office/drawing/2014/main" id="{1D2AD44E-1201-45CA-A8D4-29AD184EAAC5}"/>
                  </a:ext>
                </a:extLst>
              </p:cNvPr>
              <p:cNvSpPr/>
              <p:nvPr/>
            </p:nvSpPr>
            <p:spPr>
              <a:xfrm rot="10800000">
                <a:off x="6056746" y="900932"/>
                <a:ext cx="272400" cy="1478704"/>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100"/>
                  <a:t>Alert Notification</a:t>
                </a:r>
              </a:p>
            </p:txBody>
          </p:sp>
          <p:sp>
            <p:nvSpPr>
              <p:cNvPr id="91" name="Left Bracket 90">
                <a:extLst>
                  <a:ext uri="{FF2B5EF4-FFF2-40B4-BE49-F238E27FC236}">
                    <a16:creationId xmlns:a16="http://schemas.microsoft.com/office/drawing/2014/main" id="{4337AD36-DFEC-4ED5-83B9-345BBBB85893}"/>
                  </a:ext>
                </a:extLst>
              </p:cNvPr>
              <p:cNvSpPr/>
              <p:nvPr/>
            </p:nvSpPr>
            <p:spPr>
              <a:xfrm>
                <a:off x="5845339" y="3716920"/>
                <a:ext cx="45719" cy="688329"/>
              </a:xfrm>
              <a:prstGeom prst="lef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Left Bracket 91">
                <a:extLst>
                  <a:ext uri="{FF2B5EF4-FFF2-40B4-BE49-F238E27FC236}">
                    <a16:creationId xmlns:a16="http://schemas.microsoft.com/office/drawing/2014/main" id="{A32B7CF6-CAD5-4923-983E-0F53726182D7}"/>
                  </a:ext>
                </a:extLst>
              </p:cNvPr>
              <p:cNvSpPr/>
              <p:nvPr/>
            </p:nvSpPr>
            <p:spPr>
              <a:xfrm>
                <a:off x="5845339" y="2491757"/>
                <a:ext cx="73152" cy="1098600"/>
              </a:xfrm>
              <a:prstGeom prst="lef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038604DD-E3A0-4084-8720-F65FF1602D66}"/>
                  </a:ext>
                </a:extLst>
              </p:cNvPr>
              <p:cNvSpPr txBox="1"/>
              <p:nvPr/>
            </p:nvSpPr>
            <p:spPr bwMode="auto">
              <a:xfrm rot="16200000">
                <a:off x="5066874" y="3913739"/>
                <a:ext cx="1129200" cy="306551"/>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ctr">
                  <a:lnSpc>
                    <a:spcPct val="130000"/>
                  </a:lnSpc>
                  <a:spcBef>
                    <a:spcPts val="400"/>
                  </a:spcBef>
                  <a:spcAft>
                    <a:spcPts val="0"/>
                  </a:spcAft>
                  <a:buClr>
                    <a:srgbClr val="00A9CE"/>
                  </a:buClr>
                  <a:buSzPct val="100000"/>
                </a:pPr>
                <a:r>
                  <a:rPr lang="en-US" sz="1300">
                    <a:solidFill>
                      <a:srgbClr val="333F48"/>
                    </a:solidFill>
                    <a:latin typeface="Gotham Light" pitchFamily="50" charset="0"/>
                    <a:cs typeface="Gotham Light" pitchFamily="50" charset="0"/>
                  </a:rPr>
                  <a:t>Controller</a:t>
                </a:r>
              </a:p>
            </p:txBody>
          </p:sp>
          <p:sp>
            <p:nvSpPr>
              <p:cNvPr id="94" name="TextBox 93">
                <a:extLst>
                  <a:ext uri="{FF2B5EF4-FFF2-40B4-BE49-F238E27FC236}">
                    <a16:creationId xmlns:a16="http://schemas.microsoft.com/office/drawing/2014/main" id="{3454695E-4937-41F5-A788-82D360D92DB9}"/>
                  </a:ext>
                </a:extLst>
              </p:cNvPr>
              <p:cNvSpPr txBox="1"/>
              <p:nvPr/>
            </p:nvSpPr>
            <p:spPr bwMode="auto">
              <a:xfrm rot="16200000">
                <a:off x="5392380" y="2847172"/>
                <a:ext cx="567215" cy="395578"/>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ctr">
                  <a:lnSpc>
                    <a:spcPct val="130000"/>
                  </a:lnSpc>
                  <a:spcBef>
                    <a:spcPts val="400"/>
                  </a:spcBef>
                  <a:spcAft>
                    <a:spcPts val="0"/>
                  </a:spcAft>
                  <a:buClr>
                    <a:srgbClr val="00A9CE"/>
                  </a:buClr>
                  <a:buSzPct val="100000"/>
                </a:pPr>
                <a:r>
                  <a:rPr lang="en-US" sz="1300">
                    <a:solidFill>
                      <a:srgbClr val="333F48"/>
                    </a:solidFill>
                    <a:latin typeface="Gotham Light" pitchFamily="50" charset="0"/>
                    <a:cs typeface="Gotham Light" pitchFamily="50" charset="0"/>
                  </a:rPr>
                  <a:t>Host</a:t>
                </a:r>
              </a:p>
            </p:txBody>
          </p:sp>
          <p:sp>
            <p:nvSpPr>
              <p:cNvPr id="95" name="Rectangle 94">
                <a:extLst>
                  <a:ext uri="{FF2B5EF4-FFF2-40B4-BE49-F238E27FC236}">
                    <a16:creationId xmlns:a16="http://schemas.microsoft.com/office/drawing/2014/main" id="{DAE9AC70-FD0F-4C50-8EF9-7689B0F0C1AA}"/>
                  </a:ext>
                </a:extLst>
              </p:cNvPr>
              <p:cNvSpPr/>
              <p:nvPr/>
            </p:nvSpPr>
            <p:spPr>
              <a:xfrm rot="10800000">
                <a:off x="7181443" y="897730"/>
                <a:ext cx="272400" cy="148190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300"/>
                  <a:t>Heart Rate</a:t>
                </a:r>
              </a:p>
            </p:txBody>
          </p:sp>
          <p:sp>
            <p:nvSpPr>
              <p:cNvPr id="96" name="Rectangle 95">
                <a:extLst>
                  <a:ext uri="{FF2B5EF4-FFF2-40B4-BE49-F238E27FC236}">
                    <a16:creationId xmlns:a16="http://schemas.microsoft.com/office/drawing/2014/main" id="{6BB6E515-CC46-4DCB-954B-CD3424512E47}"/>
                  </a:ext>
                </a:extLst>
              </p:cNvPr>
              <p:cNvSpPr/>
              <p:nvPr/>
            </p:nvSpPr>
            <p:spPr>
              <a:xfrm rot="10800000">
                <a:off x="6808349" y="897732"/>
                <a:ext cx="272400" cy="1485370"/>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300"/>
                  <a:t>Glucose</a:t>
                </a:r>
              </a:p>
            </p:txBody>
          </p:sp>
          <p:sp>
            <p:nvSpPr>
              <p:cNvPr id="97" name="Rectangle 96">
                <a:extLst>
                  <a:ext uri="{FF2B5EF4-FFF2-40B4-BE49-F238E27FC236}">
                    <a16:creationId xmlns:a16="http://schemas.microsoft.com/office/drawing/2014/main" id="{7217FB99-E95A-48D0-9544-3D2B99FFD78D}"/>
                  </a:ext>
                </a:extLst>
              </p:cNvPr>
              <p:cNvSpPr/>
              <p:nvPr/>
            </p:nvSpPr>
            <p:spPr>
              <a:xfrm rot="10800000">
                <a:off x="7937542" y="895083"/>
                <a:ext cx="272400" cy="148455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300"/>
                  <a:t>Proximity</a:t>
                </a:r>
              </a:p>
            </p:txBody>
          </p:sp>
          <p:sp>
            <p:nvSpPr>
              <p:cNvPr id="98" name="Rectangle 97">
                <a:extLst>
                  <a:ext uri="{FF2B5EF4-FFF2-40B4-BE49-F238E27FC236}">
                    <a16:creationId xmlns:a16="http://schemas.microsoft.com/office/drawing/2014/main" id="{CF0EC795-219F-4BF3-BBC4-53F09C4B1F61}"/>
                  </a:ext>
                </a:extLst>
              </p:cNvPr>
              <p:cNvSpPr/>
              <p:nvPr/>
            </p:nvSpPr>
            <p:spPr>
              <a:xfrm rot="10800000">
                <a:off x="7561740" y="895083"/>
                <a:ext cx="272400" cy="1484551"/>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300"/>
                  <a:t>HID over GATT</a:t>
                </a:r>
              </a:p>
            </p:txBody>
          </p:sp>
          <p:sp>
            <p:nvSpPr>
              <p:cNvPr id="99" name="Rectangle 98">
                <a:extLst>
                  <a:ext uri="{FF2B5EF4-FFF2-40B4-BE49-F238E27FC236}">
                    <a16:creationId xmlns:a16="http://schemas.microsoft.com/office/drawing/2014/main" id="{20711C79-16E6-4B0C-B713-1CFED9B74A3C}"/>
                  </a:ext>
                </a:extLst>
              </p:cNvPr>
              <p:cNvSpPr/>
              <p:nvPr/>
            </p:nvSpPr>
            <p:spPr>
              <a:xfrm rot="10800000">
                <a:off x="8320547" y="895083"/>
                <a:ext cx="272400" cy="148455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300" i="1"/>
                  <a:t>Proprietary</a:t>
                </a:r>
              </a:p>
            </p:txBody>
          </p:sp>
          <p:sp>
            <p:nvSpPr>
              <p:cNvPr id="100" name="Rectangle 99">
                <a:extLst>
                  <a:ext uri="{FF2B5EF4-FFF2-40B4-BE49-F238E27FC236}">
                    <a16:creationId xmlns:a16="http://schemas.microsoft.com/office/drawing/2014/main" id="{7E4BFE98-9783-4B73-9E84-F202FDC955E2}"/>
                  </a:ext>
                </a:extLst>
              </p:cNvPr>
              <p:cNvSpPr/>
              <p:nvPr/>
            </p:nvSpPr>
            <p:spPr>
              <a:xfrm>
                <a:off x="6050615" y="505733"/>
                <a:ext cx="2701480" cy="29276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User application</a:t>
                </a:r>
              </a:p>
            </p:txBody>
          </p:sp>
          <p:sp>
            <p:nvSpPr>
              <p:cNvPr id="101" name="Left Bracket 100">
                <a:extLst>
                  <a:ext uri="{FF2B5EF4-FFF2-40B4-BE49-F238E27FC236}">
                    <a16:creationId xmlns:a16="http://schemas.microsoft.com/office/drawing/2014/main" id="{8FD9308A-8161-4687-BA94-97463702228E}"/>
                  </a:ext>
                </a:extLst>
              </p:cNvPr>
              <p:cNvSpPr/>
              <p:nvPr/>
            </p:nvSpPr>
            <p:spPr>
              <a:xfrm>
                <a:off x="5830468" y="900932"/>
                <a:ext cx="73152" cy="1465194"/>
              </a:xfrm>
              <a:prstGeom prst="lef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F9E6F9E-F4FB-4F0C-8241-11C984E468EC}"/>
                  </a:ext>
                </a:extLst>
              </p:cNvPr>
              <p:cNvSpPr txBox="1"/>
              <p:nvPr/>
            </p:nvSpPr>
            <p:spPr bwMode="auto">
              <a:xfrm rot="16200000">
                <a:off x="5317242" y="1438518"/>
                <a:ext cx="792321" cy="47865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ctr">
                  <a:lnSpc>
                    <a:spcPct val="130000"/>
                  </a:lnSpc>
                  <a:spcBef>
                    <a:spcPts val="400"/>
                  </a:spcBef>
                  <a:spcAft>
                    <a:spcPts val="0"/>
                  </a:spcAft>
                  <a:buClr>
                    <a:srgbClr val="00A9CE"/>
                  </a:buClr>
                  <a:buSzPct val="100000"/>
                </a:pPr>
                <a:r>
                  <a:rPr lang="en-US" sz="1300">
                    <a:solidFill>
                      <a:srgbClr val="333F48"/>
                    </a:solidFill>
                    <a:latin typeface="Gotham Light" pitchFamily="50" charset="0"/>
                    <a:cs typeface="Gotham Light" pitchFamily="50" charset="0"/>
                  </a:rPr>
                  <a:t>Profiles</a:t>
                </a:r>
              </a:p>
            </p:txBody>
          </p:sp>
        </p:grpSp>
      </p:grpSp>
    </p:spTree>
    <p:extLst>
      <p:ext uri="{BB962C8B-B14F-4D97-AF65-F5344CB8AC3E}">
        <p14:creationId xmlns:p14="http://schemas.microsoft.com/office/powerpoint/2010/main" val="1219640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755C-0F2A-49FD-BF93-8BB699857440}"/>
              </a:ext>
            </a:extLst>
          </p:cNvPr>
          <p:cNvSpPr>
            <a:spLocks noGrp="1"/>
          </p:cNvSpPr>
          <p:nvPr>
            <p:ph type="title"/>
          </p:nvPr>
        </p:nvSpPr>
        <p:spPr>
          <a:xfrm>
            <a:off x="611188" y="580404"/>
            <a:ext cx="7921625" cy="857250"/>
          </a:xfrm>
        </p:spPr>
        <p:txBody>
          <a:bodyPr/>
          <a:lstStyle/>
          <a:p>
            <a:r>
              <a:rPr lang="en-US"/>
              <a:t>SoftDevice Controller</a:t>
            </a:r>
          </a:p>
        </p:txBody>
      </p:sp>
      <p:sp>
        <p:nvSpPr>
          <p:cNvPr id="4" name="Text Placeholder 3">
            <a:extLst>
              <a:ext uri="{FF2B5EF4-FFF2-40B4-BE49-F238E27FC236}">
                <a16:creationId xmlns:a16="http://schemas.microsoft.com/office/drawing/2014/main" id="{B5FF7BA8-F831-467E-A844-BB8F8EA4CD83}"/>
              </a:ext>
            </a:extLst>
          </p:cNvPr>
          <p:cNvSpPr>
            <a:spLocks noGrp="1"/>
          </p:cNvSpPr>
          <p:nvPr>
            <p:ph type="body" sz="quarter" idx="12"/>
          </p:nvPr>
        </p:nvSpPr>
        <p:spPr>
          <a:xfrm>
            <a:off x="611189" y="1218031"/>
            <a:ext cx="7921624" cy="1203470"/>
          </a:xfrm>
          <a:noFill/>
          <a:ln w="9525">
            <a:noFill/>
            <a:miter lim="800000"/>
            <a:headEnd/>
            <a:tailEnd/>
          </a:ln>
        </p:spPr>
        <p:txBody>
          <a:bodyPr vert="horz" wrap="square" lIns="91440" tIns="45720" rIns="91440" bIns="45720" numCol="1" anchor="t" anchorCtr="0" compatLnSpc="1">
            <a:prstTxWarp prst="textNoShape">
              <a:avLst/>
            </a:prstTxWarp>
            <a:noAutofit/>
          </a:bodyPr>
          <a:lstStyle/>
          <a:p>
            <a:r>
              <a:rPr lang="en-US" sz="1400"/>
              <a:t>The standalone </a:t>
            </a:r>
            <a:r>
              <a:rPr lang="en-US" sz="1400" err="1"/>
              <a:t>SoftDevice</a:t>
            </a:r>
            <a:r>
              <a:rPr lang="en-US" sz="1400"/>
              <a:t> Controller library is now the default Bluetooth LE Controller for Bluetooth samples</a:t>
            </a:r>
            <a:endParaRPr lang="pl-PL" sz="1400"/>
          </a:p>
        </p:txBody>
      </p:sp>
      <p:sp>
        <p:nvSpPr>
          <p:cNvPr id="5" name="TextBox 4">
            <a:extLst>
              <a:ext uri="{FF2B5EF4-FFF2-40B4-BE49-F238E27FC236}">
                <a16:creationId xmlns:a16="http://schemas.microsoft.com/office/drawing/2014/main" id="{798D3EE1-BA68-4480-BE26-879A94968C88}"/>
              </a:ext>
            </a:extLst>
          </p:cNvPr>
          <p:cNvSpPr txBox="1"/>
          <p:nvPr/>
        </p:nvSpPr>
        <p:spPr bwMode="auto">
          <a:xfrm>
            <a:off x="1084616" y="2477848"/>
            <a:ext cx="2418111" cy="32324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r>
              <a:rPr lang="nb-NO" sz="1400">
                <a:solidFill>
                  <a:srgbClr val="333F48"/>
                </a:solidFill>
                <a:latin typeface="Gotham Book" pitchFamily="50" charset="0"/>
                <a:cs typeface="Gotham Book" pitchFamily="50" charset="0"/>
              </a:rPr>
              <a:t>SoftDevice</a:t>
            </a:r>
            <a:r>
              <a:rPr lang="pl-PL" sz="1400">
                <a:solidFill>
                  <a:srgbClr val="333F48"/>
                </a:solidFill>
                <a:latin typeface="Gotham Book" pitchFamily="50" charset="0"/>
                <a:cs typeface="Gotham Book" pitchFamily="50" charset="0"/>
              </a:rPr>
              <a:t> (</a:t>
            </a:r>
            <a:r>
              <a:rPr lang="nb-NO" sz="1400">
                <a:solidFill>
                  <a:srgbClr val="333F48"/>
                </a:solidFill>
                <a:latin typeface="Gotham Book" pitchFamily="50" charset="0"/>
                <a:cs typeface="Gotham Book" pitchFamily="50" charset="0"/>
              </a:rPr>
              <a:t>nRF5 SDK</a:t>
            </a:r>
            <a:r>
              <a:rPr lang="pl-PL" sz="1400">
                <a:solidFill>
                  <a:srgbClr val="333F48"/>
                </a:solidFill>
                <a:latin typeface="Gotham Book" pitchFamily="50" charset="0"/>
                <a:cs typeface="Gotham Book" pitchFamily="50" charset="0"/>
              </a:rPr>
              <a:t>)</a:t>
            </a:r>
            <a:endParaRPr lang="nb-NO" sz="1400">
              <a:solidFill>
                <a:srgbClr val="333F48"/>
              </a:solidFill>
              <a:latin typeface="Gotham Book" pitchFamily="50" charset="0"/>
              <a:cs typeface="Gotham Book" pitchFamily="50" charset="0"/>
            </a:endParaRPr>
          </a:p>
        </p:txBody>
      </p:sp>
      <p:sp>
        <p:nvSpPr>
          <p:cNvPr id="7" name="Rectangle 6">
            <a:extLst>
              <a:ext uri="{FF2B5EF4-FFF2-40B4-BE49-F238E27FC236}">
                <a16:creationId xmlns:a16="http://schemas.microsoft.com/office/drawing/2014/main" id="{789DE005-7A18-4658-8722-4961B4551DBF}"/>
              </a:ext>
            </a:extLst>
          </p:cNvPr>
          <p:cNvSpPr/>
          <p:nvPr/>
        </p:nvSpPr>
        <p:spPr>
          <a:xfrm>
            <a:off x="5354095" y="3363273"/>
            <a:ext cx="3178718" cy="372014"/>
          </a:xfrm>
          <a:prstGeom prst="rect">
            <a:avLst/>
          </a:prstGeom>
          <a:solidFill>
            <a:schemeClr val="tx1"/>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t>HCI</a:t>
            </a:r>
          </a:p>
        </p:txBody>
      </p:sp>
      <p:grpSp>
        <p:nvGrpSpPr>
          <p:cNvPr id="10" name="Group 9">
            <a:extLst>
              <a:ext uri="{FF2B5EF4-FFF2-40B4-BE49-F238E27FC236}">
                <a16:creationId xmlns:a16="http://schemas.microsoft.com/office/drawing/2014/main" id="{D2D470ED-9978-459E-BEF5-6D7922244509}"/>
              </a:ext>
            </a:extLst>
          </p:cNvPr>
          <p:cNvGrpSpPr/>
          <p:nvPr/>
        </p:nvGrpSpPr>
        <p:grpSpPr>
          <a:xfrm>
            <a:off x="479035" y="2885861"/>
            <a:ext cx="3280026" cy="2140487"/>
            <a:chOff x="5478198" y="2491127"/>
            <a:chExt cx="3280026" cy="2140487"/>
          </a:xfrm>
        </p:grpSpPr>
        <p:sp>
          <p:nvSpPr>
            <p:cNvPr id="11" name="Rectangle 10">
              <a:extLst>
                <a:ext uri="{FF2B5EF4-FFF2-40B4-BE49-F238E27FC236}">
                  <a16:creationId xmlns:a16="http://schemas.microsoft.com/office/drawing/2014/main" id="{4C6EBC2D-314D-4D7E-B154-734A6DEE3804}"/>
                </a:ext>
              </a:extLst>
            </p:cNvPr>
            <p:cNvSpPr/>
            <p:nvPr/>
          </p:nvSpPr>
          <p:spPr>
            <a:xfrm>
              <a:off x="6056746" y="2898581"/>
              <a:ext cx="1140271" cy="29276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ATT</a:t>
              </a:r>
              <a:endParaRPr lang="nb-NO" sz="1300"/>
            </a:p>
          </p:txBody>
        </p:sp>
        <p:grpSp>
          <p:nvGrpSpPr>
            <p:cNvPr id="12" name="Group 11">
              <a:extLst>
                <a:ext uri="{FF2B5EF4-FFF2-40B4-BE49-F238E27FC236}">
                  <a16:creationId xmlns:a16="http://schemas.microsoft.com/office/drawing/2014/main" id="{1D37A06B-342D-4528-9697-90AD2BAF1E41}"/>
                </a:ext>
              </a:extLst>
            </p:cNvPr>
            <p:cNvGrpSpPr/>
            <p:nvPr/>
          </p:nvGrpSpPr>
          <p:grpSpPr>
            <a:xfrm>
              <a:off x="5478198" y="2491127"/>
              <a:ext cx="3280026" cy="2140487"/>
              <a:chOff x="5478198" y="2491127"/>
              <a:chExt cx="3280026" cy="2140487"/>
            </a:xfrm>
          </p:grpSpPr>
          <p:sp>
            <p:nvSpPr>
              <p:cNvPr id="13" name="Rectangle 12">
                <a:extLst>
                  <a:ext uri="{FF2B5EF4-FFF2-40B4-BE49-F238E27FC236}">
                    <a16:creationId xmlns:a16="http://schemas.microsoft.com/office/drawing/2014/main" id="{C6C10D3F-6B9A-4F15-BFB4-E4CEDA7C8355}"/>
                  </a:ext>
                </a:extLst>
              </p:cNvPr>
              <p:cNvSpPr/>
              <p:nvPr/>
            </p:nvSpPr>
            <p:spPr>
              <a:xfrm>
                <a:off x="6050615" y="4112486"/>
                <a:ext cx="2701480" cy="29276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Physical Layer (PHY)</a:t>
                </a:r>
                <a:endParaRPr lang="nb-NO" sz="1300"/>
              </a:p>
            </p:txBody>
          </p:sp>
          <p:sp>
            <p:nvSpPr>
              <p:cNvPr id="14" name="Rectangle 13">
                <a:extLst>
                  <a:ext uri="{FF2B5EF4-FFF2-40B4-BE49-F238E27FC236}">
                    <a16:creationId xmlns:a16="http://schemas.microsoft.com/office/drawing/2014/main" id="{A3D88857-CAE0-4AF7-9EFA-F8E1E4A7AA2A}"/>
                  </a:ext>
                </a:extLst>
              </p:cNvPr>
              <p:cNvSpPr/>
              <p:nvPr/>
            </p:nvSpPr>
            <p:spPr>
              <a:xfrm>
                <a:off x="6056746" y="2491127"/>
                <a:ext cx="1140271" cy="29276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GATT</a:t>
                </a:r>
                <a:endParaRPr lang="nb-NO" sz="1300"/>
              </a:p>
            </p:txBody>
          </p:sp>
          <p:sp>
            <p:nvSpPr>
              <p:cNvPr id="15" name="Rectangle 14">
                <a:extLst>
                  <a:ext uri="{FF2B5EF4-FFF2-40B4-BE49-F238E27FC236}">
                    <a16:creationId xmlns:a16="http://schemas.microsoft.com/office/drawing/2014/main" id="{D11FA4FE-8832-4703-925F-6B6D11C425E3}"/>
                  </a:ext>
                </a:extLst>
              </p:cNvPr>
              <p:cNvSpPr/>
              <p:nvPr/>
            </p:nvSpPr>
            <p:spPr>
              <a:xfrm>
                <a:off x="6056745" y="3297592"/>
                <a:ext cx="2314349" cy="29276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L2CAP</a:t>
                </a:r>
                <a:endParaRPr lang="nb-NO" sz="1300"/>
              </a:p>
            </p:txBody>
          </p:sp>
          <p:sp>
            <p:nvSpPr>
              <p:cNvPr id="16" name="Rectangle 15">
                <a:extLst>
                  <a:ext uri="{FF2B5EF4-FFF2-40B4-BE49-F238E27FC236}">
                    <a16:creationId xmlns:a16="http://schemas.microsoft.com/office/drawing/2014/main" id="{A176739B-47A0-447B-8F35-7B15BB7712CF}"/>
                  </a:ext>
                </a:extLst>
              </p:cNvPr>
              <p:cNvSpPr/>
              <p:nvPr/>
            </p:nvSpPr>
            <p:spPr>
              <a:xfrm>
                <a:off x="6050615" y="3716920"/>
                <a:ext cx="2701480"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Link Layer (LL)</a:t>
                </a:r>
                <a:endParaRPr lang="nb-NO" sz="1300"/>
              </a:p>
            </p:txBody>
          </p:sp>
          <p:sp>
            <p:nvSpPr>
              <p:cNvPr id="17" name="Rectangle 16">
                <a:extLst>
                  <a:ext uri="{FF2B5EF4-FFF2-40B4-BE49-F238E27FC236}">
                    <a16:creationId xmlns:a16="http://schemas.microsoft.com/office/drawing/2014/main" id="{1B96A620-D048-46E2-B015-D0CACCAE3776}"/>
                  </a:ext>
                </a:extLst>
              </p:cNvPr>
              <p:cNvSpPr/>
              <p:nvPr/>
            </p:nvSpPr>
            <p:spPr>
              <a:xfrm>
                <a:off x="7291383" y="2491756"/>
                <a:ext cx="1460712" cy="29276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GAP</a:t>
                </a:r>
                <a:endParaRPr lang="nb-NO" sz="1300"/>
              </a:p>
            </p:txBody>
          </p:sp>
          <p:sp>
            <p:nvSpPr>
              <p:cNvPr id="18" name="Rectangle 17">
                <a:extLst>
                  <a:ext uri="{FF2B5EF4-FFF2-40B4-BE49-F238E27FC236}">
                    <a16:creationId xmlns:a16="http://schemas.microsoft.com/office/drawing/2014/main" id="{91273182-C023-4E72-835B-7D528433182D}"/>
                  </a:ext>
                </a:extLst>
              </p:cNvPr>
              <p:cNvSpPr/>
              <p:nvPr/>
            </p:nvSpPr>
            <p:spPr>
              <a:xfrm rot="5400000">
                <a:off x="8062544" y="2894675"/>
                <a:ext cx="1098598" cy="29276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300"/>
              </a:p>
            </p:txBody>
          </p:sp>
          <p:sp>
            <p:nvSpPr>
              <p:cNvPr id="19" name="Rectangle 18">
                <a:extLst>
                  <a:ext uri="{FF2B5EF4-FFF2-40B4-BE49-F238E27FC236}">
                    <a16:creationId xmlns:a16="http://schemas.microsoft.com/office/drawing/2014/main" id="{03FE3EEF-F560-4545-A1D8-69B04D22670A}"/>
                  </a:ext>
                </a:extLst>
              </p:cNvPr>
              <p:cNvSpPr/>
              <p:nvPr/>
            </p:nvSpPr>
            <p:spPr>
              <a:xfrm>
                <a:off x="7291382" y="2890767"/>
                <a:ext cx="1079714" cy="29276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SMP</a:t>
                </a:r>
                <a:endParaRPr lang="nb-NO" sz="1300"/>
              </a:p>
            </p:txBody>
          </p:sp>
          <p:sp>
            <p:nvSpPr>
              <p:cNvPr id="23" name="Left Bracket 22">
                <a:extLst>
                  <a:ext uri="{FF2B5EF4-FFF2-40B4-BE49-F238E27FC236}">
                    <a16:creationId xmlns:a16="http://schemas.microsoft.com/office/drawing/2014/main" id="{AA8D2658-E7D0-4AFC-959B-03B1D21D6BDA}"/>
                  </a:ext>
                </a:extLst>
              </p:cNvPr>
              <p:cNvSpPr/>
              <p:nvPr/>
            </p:nvSpPr>
            <p:spPr>
              <a:xfrm>
                <a:off x="5845339" y="3716920"/>
                <a:ext cx="45719" cy="688329"/>
              </a:xfrm>
              <a:prstGeom prst="lef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B69814BE-DFCE-4B97-93B7-BDCEFA272ADA}"/>
                  </a:ext>
                </a:extLst>
              </p:cNvPr>
              <p:cNvSpPr/>
              <p:nvPr/>
            </p:nvSpPr>
            <p:spPr>
              <a:xfrm>
                <a:off x="5845339" y="2491757"/>
                <a:ext cx="66418" cy="1098600"/>
              </a:xfrm>
              <a:prstGeom prst="lef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1A1E481-3BC0-48D9-B172-29ABF2EB0524}"/>
                  </a:ext>
                </a:extLst>
              </p:cNvPr>
              <p:cNvSpPr txBox="1"/>
              <p:nvPr/>
            </p:nvSpPr>
            <p:spPr bwMode="auto">
              <a:xfrm rot="16200000">
                <a:off x="5093181" y="3887431"/>
                <a:ext cx="1129200" cy="35916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ctr">
                  <a:lnSpc>
                    <a:spcPct val="130000"/>
                  </a:lnSpc>
                  <a:spcBef>
                    <a:spcPts val="400"/>
                  </a:spcBef>
                  <a:spcAft>
                    <a:spcPts val="0"/>
                  </a:spcAft>
                  <a:buClr>
                    <a:srgbClr val="00A9CE"/>
                  </a:buClr>
                  <a:buSzPct val="100000"/>
                </a:pPr>
                <a:r>
                  <a:rPr lang="en-US" sz="1300">
                    <a:solidFill>
                      <a:srgbClr val="333F48"/>
                    </a:solidFill>
                    <a:latin typeface="Gotham Light" pitchFamily="50" charset="0"/>
                    <a:cs typeface="Gotham Light" pitchFamily="50" charset="0"/>
                  </a:rPr>
                  <a:t>Controller</a:t>
                </a:r>
              </a:p>
            </p:txBody>
          </p:sp>
          <p:sp>
            <p:nvSpPr>
              <p:cNvPr id="26" name="TextBox 25">
                <a:extLst>
                  <a:ext uri="{FF2B5EF4-FFF2-40B4-BE49-F238E27FC236}">
                    <a16:creationId xmlns:a16="http://schemas.microsoft.com/office/drawing/2014/main" id="{2A4E9885-38FF-49B5-9852-6FA5BEE226E2}"/>
                  </a:ext>
                </a:extLst>
              </p:cNvPr>
              <p:cNvSpPr txBox="1"/>
              <p:nvPr/>
            </p:nvSpPr>
            <p:spPr bwMode="auto">
              <a:xfrm rot="16200000">
                <a:off x="5392380" y="2847172"/>
                <a:ext cx="567215" cy="395578"/>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ctr">
                  <a:lnSpc>
                    <a:spcPct val="130000"/>
                  </a:lnSpc>
                  <a:spcBef>
                    <a:spcPts val="400"/>
                  </a:spcBef>
                  <a:spcAft>
                    <a:spcPts val="0"/>
                  </a:spcAft>
                  <a:buClr>
                    <a:srgbClr val="00A9CE"/>
                  </a:buClr>
                  <a:buSzPct val="100000"/>
                </a:pPr>
                <a:r>
                  <a:rPr lang="en-US" sz="1300">
                    <a:solidFill>
                      <a:srgbClr val="333F48"/>
                    </a:solidFill>
                    <a:latin typeface="Gotham Light" pitchFamily="50" charset="0"/>
                    <a:cs typeface="Gotham Light" pitchFamily="50" charset="0"/>
                  </a:rPr>
                  <a:t>Host</a:t>
                </a:r>
              </a:p>
            </p:txBody>
          </p:sp>
        </p:grpSp>
      </p:grpSp>
      <p:sp>
        <p:nvSpPr>
          <p:cNvPr id="3" name="Rectangle 2">
            <a:extLst>
              <a:ext uri="{FF2B5EF4-FFF2-40B4-BE49-F238E27FC236}">
                <a16:creationId xmlns:a16="http://schemas.microsoft.com/office/drawing/2014/main" id="{B464B94A-F50A-48D0-BF4F-B3CCCA289ADA}"/>
              </a:ext>
            </a:extLst>
          </p:cNvPr>
          <p:cNvSpPr/>
          <p:nvPr/>
        </p:nvSpPr>
        <p:spPr>
          <a:xfrm>
            <a:off x="5354095" y="4478235"/>
            <a:ext cx="3178718" cy="292763"/>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Physical Layer (PHY)</a:t>
            </a:r>
            <a:endParaRPr lang="nb-NO" sz="1300"/>
          </a:p>
        </p:txBody>
      </p:sp>
      <p:sp>
        <p:nvSpPr>
          <p:cNvPr id="40" name="Rectangle 39">
            <a:extLst>
              <a:ext uri="{FF2B5EF4-FFF2-40B4-BE49-F238E27FC236}">
                <a16:creationId xmlns:a16="http://schemas.microsoft.com/office/drawing/2014/main" id="{195C5BE1-2912-4D95-8BB8-A9343E16EDE1}"/>
              </a:ext>
            </a:extLst>
          </p:cNvPr>
          <p:cNvSpPr/>
          <p:nvPr/>
        </p:nvSpPr>
        <p:spPr>
          <a:xfrm>
            <a:off x="5354095" y="4134071"/>
            <a:ext cx="3178718"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l-PL" sz="1300"/>
              <a:t>Multi-Protocol Service </a:t>
            </a:r>
            <a:r>
              <a:rPr lang="pl-PL" sz="1300" err="1"/>
              <a:t>Layer</a:t>
            </a:r>
            <a:r>
              <a:rPr lang="pl-PL" sz="1300"/>
              <a:t> (MPSL)</a:t>
            </a:r>
            <a:endParaRPr lang="nb-NO" sz="1300"/>
          </a:p>
        </p:txBody>
      </p:sp>
      <p:sp>
        <p:nvSpPr>
          <p:cNvPr id="42" name="Rectangle 41">
            <a:extLst>
              <a:ext uri="{FF2B5EF4-FFF2-40B4-BE49-F238E27FC236}">
                <a16:creationId xmlns:a16="http://schemas.microsoft.com/office/drawing/2014/main" id="{1BF38BAD-4D0B-4293-9A4D-45F85E655BAB}"/>
              </a:ext>
            </a:extLst>
          </p:cNvPr>
          <p:cNvSpPr/>
          <p:nvPr/>
        </p:nvSpPr>
        <p:spPr>
          <a:xfrm>
            <a:off x="5354095" y="3783950"/>
            <a:ext cx="3178718" cy="2927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l-PL" sz="1300" err="1"/>
              <a:t>SoftDevice</a:t>
            </a:r>
            <a:r>
              <a:rPr lang="pl-PL" sz="1300"/>
              <a:t> Controller</a:t>
            </a:r>
            <a:endParaRPr lang="nb-NO" sz="1300"/>
          </a:p>
        </p:txBody>
      </p:sp>
      <p:sp>
        <p:nvSpPr>
          <p:cNvPr id="44" name="Rectangle 43">
            <a:extLst>
              <a:ext uri="{FF2B5EF4-FFF2-40B4-BE49-F238E27FC236}">
                <a16:creationId xmlns:a16="http://schemas.microsoft.com/office/drawing/2014/main" id="{A74F6C05-156A-4185-A243-0505B4B46580}"/>
              </a:ext>
            </a:extLst>
          </p:cNvPr>
          <p:cNvSpPr/>
          <p:nvPr/>
        </p:nvSpPr>
        <p:spPr>
          <a:xfrm>
            <a:off x="5354095" y="2885860"/>
            <a:ext cx="3178718" cy="428749"/>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l-PL" sz="1300" err="1"/>
              <a:t>Zephyr</a:t>
            </a:r>
            <a:r>
              <a:rPr lang="pl-PL" sz="1300"/>
              <a:t> Bluetooth LE Host</a:t>
            </a:r>
            <a:endParaRPr lang="nb-NO" sz="1300"/>
          </a:p>
        </p:txBody>
      </p:sp>
      <p:sp>
        <p:nvSpPr>
          <p:cNvPr id="46" name="TextBox 45">
            <a:extLst>
              <a:ext uri="{FF2B5EF4-FFF2-40B4-BE49-F238E27FC236}">
                <a16:creationId xmlns:a16="http://schemas.microsoft.com/office/drawing/2014/main" id="{635F5D38-FE35-4E51-A652-F34E01B00FEC}"/>
              </a:ext>
            </a:extLst>
          </p:cNvPr>
          <p:cNvSpPr txBox="1"/>
          <p:nvPr/>
        </p:nvSpPr>
        <p:spPr bwMode="auto">
          <a:xfrm>
            <a:off x="5999421" y="2477848"/>
            <a:ext cx="1888065" cy="32324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lnSpc>
                <a:spcPct val="130000"/>
              </a:lnSpc>
              <a:spcBef>
                <a:spcPts val="400"/>
              </a:spcBef>
              <a:spcAft>
                <a:spcPts val="0"/>
              </a:spcAft>
              <a:buClr>
                <a:srgbClr val="00A9CE"/>
              </a:buClr>
              <a:buSzPct val="100000"/>
            </a:pPr>
            <a:r>
              <a:rPr lang="nb-NO" sz="1400">
                <a:solidFill>
                  <a:srgbClr val="333F48"/>
                </a:solidFill>
                <a:latin typeface="Gotham Book" pitchFamily="50" charset="0"/>
                <a:cs typeface="Gotham Book" pitchFamily="50" charset="0"/>
              </a:rPr>
              <a:t>nRF Connect SDK</a:t>
            </a:r>
          </a:p>
        </p:txBody>
      </p:sp>
      <p:sp>
        <p:nvSpPr>
          <p:cNvPr id="47" name="Arrow: Right 46">
            <a:extLst>
              <a:ext uri="{FF2B5EF4-FFF2-40B4-BE49-F238E27FC236}">
                <a16:creationId xmlns:a16="http://schemas.microsoft.com/office/drawing/2014/main" id="{ECB6BFB1-D966-447F-9537-E0DACA742299}"/>
              </a:ext>
            </a:extLst>
          </p:cNvPr>
          <p:cNvSpPr/>
          <p:nvPr/>
        </p:nvSpPr>
        <p:spPr>
          <a:xfrm>
            <a:off x="4229983" y="4031268"/>
            <a:ext cx="574383" cy="395566"/>
          </a:xfrm>
          <a:prstGeom prst="rightArrow">
            <a:avLst/>
          </a:prstGeom>
          <a:solidFill>
            <a:schemeClr val="accent1"/>
          </a:solidFill>
          <a:ln>
            <a:solidFill>
              <a:srgbClr val="019EC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441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text&#10;&#10;Description automatically generated">
            <a:extLst>
              <a:ext uri="{FF2B5EF4-FFF2-40B4-BE49-F238E27FC236}">
                <a16:creationId xmlns:a16="http://schemas.microsoft.com/office/drawing/2014/main" id="{CD2CBC01-FF2B-6D72-0EDF-3F5A83B601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8BBBD186-B2E8-413A-8269-B11E06F2C019}"/>
              </a:ext>
            </a:extLst>
          </p:cNvPr>
          <p:cNvSpPr>
            <a:spLocks noGrp="1"/>
          </p:cNvSpPr>
          <p:nvPr>
            <p:ph type="body" sz="quarter" idx="11"/>
          </p:nvPr>
        </p:nvSpPr>
        <p:spPr/>
        <p:txBody>
          <a:bodyPr/>
          <a:lstStyle/>
          <a:p>
            <a:r>
              <a:rPr lang="en-US"/>
              <a:t>nRF Connect SDK</a:t>
            </a:r>
          </a:p>
        </p:txBody>
      </p:sp>
      <p:sp>
        <p:nvSpPr>
          <p:cNvPr id="6" name="Text Placeholder 5">
            <a:extLst>
              <a:ext uri="{FF2B5EF4-FFF2-40B4-BE49-F238E27FC236}">
                <a16:creationId xmlns:a16="http://schemas.microsoft.com/office/drawing/2014/main" id="{69FEEF82-3704-4B70-919F-B61AE7835A5B}"/>
              </a:ext>
            </a:extLst>
          </p:cNvPr>
          <p:cNvSpPr>
            <a:spLocks noGrp="1"/>
          </p:cNvSpPr>
          <p:nvPr>
            <p:ph type="body" sz="quarter" idx="12"/>
          </p:nvPr>
        </p:nvSpPr>
        <p:spPr/>
        <p:txBody>
          <a:bodyPr/>
          <a:lstStyle/>
          <a:p>
            <a:r>
              <a:rPr lang="en-US"/>
              <a:t>Introduction</a:t>
            </a:r>
          </a:p>
        </p:txBody>
      </p:sp>
    </p:spTree>
    <p:extLst>
      <p:ext uri="{BB962C8B-B14F-4D97-AF65-F5344CB8AC3E}">
        <p14:creationId xmlns:p14="http://schemas.microsoft.com/office/powerpoint/2010/main" val="2971336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5AAB-7306-11FB-A597-7C08DCD08A9D}"/>
              </a:ext>
            </a:extLst>
          </p:cNvPr>
          <p:cNvSpPr>
            <a:spLocks noGrp="1"/>
          </p:cNvSpPr>
          <p:nvPr>
            <p:ph type="ctrTitle"/>
          </p:nvPr>
        </p:nvSpPr>
        <p:spPr/>
        <p:txBody>
          <a:bodyPr>
            <a:normAutofit/>
          </a:bodyPr>
          <a:lstStyle/>
          <a:p>
            <a:r>
              <a:rPr lang="en-US"/>
              <a:t>nRF Connect SDK Tools</a:t>
            </a:r>
          </a:p>
        </p:txBody>
      </p:sp>
      <p:sp>
        <p:nvSpPr>
          <p:cNvPr id="3" name="Subtitle 2">
            <a:extLst>
              <a:ext uri="{FF2B5EF4-FFF2-40B4-BE49-F238E27FC236}">
                <a16:creationId xmlns:a16="http://schemas.microsoft.com/office/drawing/2014/main" id="{3A5485F8-D0F7-FE68-992B-1D87C8535964}"/>
              </a:ext>
            </a:extLst>
          </p:cNvPr>
          <p:cNvSpPr>
            <a:spLocks noGrp="1"/>
          </p:cNvSpPr>
          <p:nvPr>
            <p:ph type="subTitle" idx="1"/>
          </p:nvPr>
        </p:nvSpPr>
        <p:spPr/>
        <p:txBody>
          <a:bodyPr/>
          <a:lstStyle/>
          <a:p>
            <a:r>
              <a:rPr lang="en-US"/>
              <a:t>Tools and development environment for </a:t>
            </a:r>
            <a:br>
              <a:rPr lang="en-US"/>
            </a:br>
            <a:r>
              <a:rPr lang="en-US"/>
              <a:t>nRF Connect SDK</a:t>
            </a:r>
          </a:p>
        </p:txBody>
      </p:sp>
      <p:sp>
        <p:nvSpPr>
          <p:cNvPr id="4" name="Text Placeholder 3">
            <a:extLst>
              <a:ext uri="{FF2B5EF4-FFF2-40B4-BE49-F238E27FC236}">
                <a16:creationId xmlns:a16="http://schemas.microsoft.com/office/drawing/2014/main" id="{B9720EF3-6C5F-6189-9A8B-F351BBEE83CD}"/>
              </a:ext>
            </a:extLst>
          </p:cNvPr>
          <p:cNvSpPr>
            <a:spLocks noGrp="1"/>
          </p:cNvSpPr>
          <p:nvPr>
            <p:ph type="body" sz="quarter" idx="10"/>
          </p:nvPr>
        </p:nvSpPr>
        <p:spPr/>
        <p:txBody>
          <a:bodyPr/>
          <a:lstStyle/>
          <a:p>
            <a:r>
              <a:rPr lang="nb-NO"/>
              <a:t>H2, 2022</a:t>
            </a:r>
          </a:p>
          <a:p>
            <a:r>
              <a:rPr lang="nb-NO"/>
              <a:t>Nordic Tech Tour 2022</a:t>
            </a:r>
          </a:p>
          <a:p>
            <a:endParaRPr lang="en-US"/>
          </a:p>
        </p:txBody>
      </p:sp>
      <p:pic>
        <p:nvPicPr>
          <p:cNvPr id="9" name="Picture Placeholder 8" descr="A picture containing text, electronics, blue&#10;&#10;Description automatically generated">
            <a:extLst>
              <a:ext uri="{FF2B5EF4-FFF2-40B4-BE49-F238E27FC236}">
                <a16:creationId xmlns:a16="http://schemas.microsoft.com/office/drawing/2014/main" id="{95E66B30-2ED2-F17F-E663-3B67111821C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4645" b="24645"/>
          <a:stretch>
            <a:fillRect/>
          </a:stretch>
        </p:blipFill>
        <p:spPr/>
      </p:pic>
    </p:spTree>
    <p:extLst>
      <p:ext uri="{BB962C8B-B14F-4D97-AF65-F5344CB8AC3E}">
        <p14:creationId xmlns:p14="http://schemas.microsoft.com/office/powerpoint/2010/main" val="2513114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EB5CD-C01E-4A6B-B89A-3B71B302E333}"/>
              </a:ext>
            </a:extLst>
          </p:cNvPr>
          <p:cNvSpPr>
            <a:spLocks noGrp="1"/>
          </p:cNvSpPr>
          <p:nvPr>
            <p:ph sz="quarter" idx="13"/>
          </p:nvPr>
        </p:nvSpPr>
        <p:spPr/>
        <p:txBody>
          <a:bodyPr/>
          <a:lstStyle/>
          <a:p>
            <a:r>
              <a:rPr lang="en-US"/>
              <a:t>Consist of</a:t>
            </a:r>
          </a:p>
          <a:p>
            <a:pPr lvl="1"/>
            <a:r>
              <a:rPr lang="en-US"/>
              <a:t>nRF Connect for Desktop</a:t>
            </a:r>
          </a:p>
          <a:p>
            <a:pPr lvl="1"/>
            <a:r>
              <a:rPr lang="en-US"/>
              <a:t>nRF Connect for VS Code</a:t>
            </a:r>
          </a:p>
          <a:p>
            <a:pPr lvl="1"/>
            <a:r>
              <a:rPr lang="en-US"/>
              <a:t>nRF Command line tools</a:t>
            </a:r>
          </a:p>
          <a:p>
            <a:pPr lvl="1"/>
            <a:r>
              <a:rPr lang="en-US"/>
              <a:t>Zephyr project tools</a:t>
            </a:r>
          </a:p>
        </p:txBody>
      </p:sp>
      <p:sp>
        <p:nvSpPr>
          <p:cNvPr id="3" name="Title 2">
            <a:extLst>
              <a:ext uri="{FF2B5EF4-FFF2-40B4-BE49-F238E27FC236}">
                <a16:creationId xmlns:a16="http://schemas.microsoft.com/office/drawing/2014/main" id="{47A5C04B-F684-472B-8CA0-49F951F6B92A}"/>
              </a:ext>
            </a:extLst>
          </p:cNvPr>
          <p:cNvSpPr>
            <a:spLocks noGrp="1"/>
          </p:cNvSpPr>
          <p:nvPr>
            <p:ph type="title"/>
          </p:nvPr>
        </p:nvSpPr>
        <p:spPr/>
        <p:txBody>
          <a:bodyPr/>
          <a:lstStyle/>
          <a:p>
            <a:r>
              <a:rPr lang="nb-NO"/>
              <a:t>nRF Connect Tools	</a:t>
            </a:r>
            <a:endParaRPr lang="en-US"/>
          </a:p>
        </p:txBody>
      </p:sp>
    </p:spTree>
    <p:extLst>
      <p:ext uri="{BB962C8B-B14F-4D97-AF65-F5344CB8AC3E}">
        <p14:creationId xmlns:p14="http://schemas.microsoft.com/office/powerpoint/2010/main" val="1939999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EB5CD-C01E-4A6B-B89A-3B71B302E333}"/>
              </a:ext>
            </a:extLst>
          </p:cNvPr>
          <p:cNvSpPr>
            <a:spLocks noGrp="1"/>
          </p:cNvSpPr>
          <p:nvPr>
            <p:ph sz="quarter" idx="13"/>
          </p:nvPr>
        </p:nvSpPr>
        <p:spPr/>
        <p:txBody>
          <a:bodyPr/>
          <a:lstStyle/>
          <a:p>
            <a:r>
              <a:rPr lang="en-US"/>
              <a:t>nRF Connect Tools has been developed and tested on the following operating systems:</a:t>
            </a:r>
          </a:p>
          <a:p>
            <a:pPr lvl="1"/>
            <a:r>
              <a:rPr lang="en-US"/>
              <a:t>Windows 10 running x86 CPUs</a:t>
            </a:r>
          </a:p>
          <a:p>
            <a:pPr lvl="1"/>
            <a:r>
              <a:rPr lang="en-US"/>
              <a:t>macOS 11 running x86 and Apple Silicon MCUs</a:t>
            </a:r>
          </a:p>
          <a:p>
            <a:pPr lvl="1"/>
            <a:r>
              <a:rPr lang="en-US"/>
              <a:t>Ubuntu 20.04LTS running x86 CPUs</a:t>
            </a:r>
          </a:p>
          <a:p>
            <a:endParaRPr lang="en-US"/>
          </a:p>
          <a:p>
            <a:r>
              <a:rPr lang="en-US"/>
              <a:t>Older versions of the operating systems will typically not work</a:t>
            </a:r>
          </a:p>
          <a:p>
            <a:r>
              <a:rPr lang="en-US"/>
              <a:t>Newer versions may work but this is not guaranteed</a:t>
            </a:r>
          </a:p>
        </p:txBody>
      </p:sp>
      <p:sp>
        <p:nvSpPr>
          <p:cNvPr id="3" name="Title 2">
            <a:extLst>
              <a:ext uri="{FF2B5EF4-FFF2-40B4-BE49-F238E27FC236}">
                <a16:creationId xmlns:a16="http://schemas.microsoft.com/office/drawing/2014/main" id="{47A5C04B-F684-472B-8CA0-49F951F6B92A}"/>
              </a:ext>
            </a:extLst>
          </p:cNvPr>
          <p:cNvSpPr>
            <a:spLocks noGrp="1"/>
          </p:cNvSpPr>
          <p:nvPr>
            <p:ph type="title"/>
          </p:nvPr>
        </p:nvSpPr>
        <p:spPr/>
        <p:txBody>
          <a:bodyPr/>
          <a:lstStyle/>
          <a:p>
            <a:r>
              <a:rPr lang="en-US"/>
              <a:t>nRF Connect Tools supported platforms	</a:t>
            </a:r>
          </a:p>
        </p:txBody>
      </p:sp>
    </p:spTree>
    <p:extLst>
      <p:ext uri="{BB962C8B-B14F-4D97-AF65-F5344CB8AC3E}">
        <p14:creationId xmlns:p14="http://schemas.microsoft.com/office/powerpoint/2010/main" val="1389102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DC4F0-3ACD-41EC-9DA5-92CD968FADB5}"/>
              </a:ext>
            </a:extLst>
          </p:cNvPr>
          <p:cNvSpPr>
            <a:spLocks noGrp="1"/>
          </p:cNvSpPr>
          <p:nvPr>
            <p:ph sz="quarter" idx="12"/>
          </p:nvPr>
        </p:nvSpPr>
        <p:spPr>
          <a:xfrm>
            <a:off x="3847876" y="1239839"/>
            <a:ext cx="4164010" cy="3465976"/>
          </a:xfrm>
        </p:spPr>
        <p:txBody>
          <a:bodyPr/>
          <a:lstStyle/>
          <a:p>
            <a:r>
              <a:rPr lang="en-US"/>
              <a:t>Tools aimed at SW development </a:t>
            </a:r>
            <a:br>
              <a:rPr lang="en-US"/>
            </a:br>
            <a:r>
              <a:rPr lang="en-US"/>
              <a:t>and general use:</a:t>
            </a:r>
          </a:p>
          <a:p>
            <a:pPr lvl="1"/>
            <a:r>
              <a:rPr lang="en-US"/>
              <a:t>Toolchain Manager installs and manages tools related to nRF Connect SDK</a:t>
            </a:r>
          </a:p>
          <a:p>
            <a:pPr lvl="1"/>
            <a:r>
              <a:rPr lang="en-US"/>
              <a:t>Programmer is a great visual tool for flashing Nordic devices, updating modem FW on nRF91 Series</a:t>
            </a:r>
          </a:p>
          <a:p>
            <a:pPr lvl="1"/>
            <a:r>
              <a:rPr lang="en-US"/>
              <a:t>Power profiler used to optimize power consumption</a:t>
            </a:r>
            <a:endParaRPr lang="nb-NO"/>
          </a:p>
          <a:p>
            <a:pPr lvl="1"/>
            <a:endParaRPr lang="en-US"/>
          </a:p>
        </p:txBody>
      </p:sp>
      <p:sp>
        <p:nvSpPr>
          <p:cNvPr id="4" name="Title 3">
            <a:extLst>
              <a:ext uri="{FF2B5EF4-FFF2-40B4-BE49-F238E27FC236}">
                <a16:creationId xmlns:a16="http://schemas.microsoft.com/office/drawing/2014/main" id="{D5497FE9-6887-4866-B7D2-B0842F8F303B}"/>
              </a:ext>
            </a:extLst>
          </p:cNvPr>
          <p:cNvSpPr>
            <a:spLocks noGrp="1"/>
          </p:cNvSpPr>
          <p:nvPr>
            <p:ph type="title"/>
          </p:nvPr>
        </p:nvSpPr>
        <p:spPr/>
        <p:txBody>
          <a:bodyPr/>
          <a:lstStyle/>
          <a:p>
            <a:r>
              <a:rPr lang="en-US"/>
              <a:t>nRF Connect for Desktop</a:t>
            </a:r>
            <a:endParaRPr lang="nb-NO"/>
          </a:p>
        </p:txBody>
      </p:sp>
      <p:pic>
        <p:nvPicPr>
          <p:cNvPr id="3" name="Content Placeholder 5">
            <a:extLst>
              <a:ext uri="{FF2B5EF4-FFF2-40B4-BE49-F238E27FC236}">
                <a16:creationId xmlns:a16="http://schemas.microsoft.com/office/drawing/2014/main" id="{77AE1A4E-A252-3392-331E-65471F52A71A}"/>
              </a:ext>
            </a:extLst>
          </p:cNvPr>
          <p:cNvPicPr>
            <a:picLocks noChangeAspect="1"/>
          </p:cNvPicPr>
          <p:nvPr/>
        </p:nvPicPr>
        <p:blipFill>
          <a:blip r:embed="rId3"/>
          <a:stretch>
            <a:fillRect/>
          </a:stretch>
        </p:blipFill>
        <p:spPr bwMode="auto">
          <a:xfrm>
            <a:off x="611188" y="1390650"/>
            <a:ext cx="2906594" cy="3124200"/>
          </a:xfrm>
          <a:prstGeom prst="rect">
            <a:avLst/>
          </a:prstGeom>
          <a:noFill/>
          <a:ln w="9525">
            <a:noFill/>
            <a:miter lim="800000"/>
            <a:headEnd/>
            <a:tailEnd/>
          </a:ln>
        </p:spPr>
      </p:pic>
    </p:spTree>
    <p:extLst>
      <p:ext uri="{BB962C8B-B14F-4D97-AF65-F5344CB8AC3E}">
        <p14:creationId xmlns:p14="http://schemas.microsoft.com/office/powerpoint/2010/main" val="1352497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DC4F0-3ACD-41EC-9DA5-92CD968FADB5}"/>
              </a:ext>
            </a:extLst>
          </p:cNvPr>
          <p:cNvSpPr>
            <a:spLocks noGrp="1"/>
          </p:cNvSpPr>
          <p:nvPr>
            <p:ph sz="quarter" idx="12"/>
          </p:nvPr>
        </p:nvSpPr>
        <p:spPr>
          <a:xfrm>
            <a:off x="611189" y="1581539"/>
            <a:ext cx="4780867" cy="3124275"/>
          </a:xfrm>
        </p:spPr>
        <p:txBody>
          <a:bodyPr/>
          <a:lstStyle/>
          <a:p>
            <a:r>
              <a:rPr lang="en-US"/>
              <a:t>Bluetooth Low Energy</a:t>
            </a:r>
          </a:p>
          <a:p>
            <a:pPr lvl="1"/>
            <a:r>
              <a:rPr lang="en-US"/>
              <a:t>Connect it to advertising devices </a:t>
            </a:r>
          </a:p>
          <a:p>
            <a:pPr lvl="1"/>
            <a:r>
              <a:rPr lang="en-US"/>
              <a:t>Discover their services</a:t>
            </a:r>
          </a:p>
          <a:p>
            <a:pPr lvl="1"/>
            <a:r>
              <a:rPr lang="en-US"/>
              <a:t>Maintain connection and parameters  </a:t>
            </a:r>
          </a:p>
          <a:p>
            <a:r>
              <a:rPr lang="en-US"/>
              <a:t>RSSI Viewer</a:t>
            </a:r>
          </a:p>
          <a:p>
            <a:pPr lvl="1"/>
            <a:r>
              <a:rPr lang="en-US"/>
              <a:t>Visualizes energy in all channels</a:t>
            </a:r>
          </a:p>
          <a:p>
            <a:r>
              <a:rPr lang="en-US"/>
              <a:t>Direct Test Mode</a:t>
            </a:r>
          </a:p>
          <a:p>
            <a:pPr lvl="1"/>
            <a:r>
              <a:rPr lang="en-US"/>
              <a:t>Test TX and RX</a:t>
            </a:r>
          </a:p>
          <a:p>
            <a:pPr lvl="1"/>
            <a:r>
              <a:rPr lang="en-US"/>
              <a:t>Changes channel, transmit power, packet size</a:t>
            </a:r>
          </a:p>
          <a:p>
            <a:pPr lvl="1"/>
            <a:endParaRPr lang="en-US"/>
          </a:p>
        </p:txBody>
      </p:sp>
      <p:pic>
        <p:nvPicPr>
          <p:cNvPr id="6" name="Content Placeholder 5">
            <a:extLst>
              <a:ext uri="{FF2B5EF4-FFF2-40B4-BE49-F238E27FC236}">
                <a16:creationId xmlns:a16="http://schemas.microsoft.com/office/drawing/2014/main" id="{C44463E7-7677-3A97-AF95-63B59B75361C}"/>
              </a:ext>
            </a:extLst>
          </p:cNvPr>
          <p:cNvPicPr>
            <a:picLocks noGrp="1" noChangeAspect="1"/>
          </p:cNvPicPr>
          <p:nvPr>
            <p:ph sz="quarter" idx="13"/>
          </p:nvPr>
        </p:nvPicPr>
        <p:blipFill>
          <a:blip r:embed="rId3"/>
          <a:stretch>
            <a:fillRect/>
          </a:stretch>
        </p:blipFill>
        <p:spPr>
          <a:xfrm>
            <a:off x="5626217" y="1581150"/>
            <a:ext cx="2906594" cy="3124200"/>
          </a:xfrm>
          <a:prstGeom prst="rect">
            <a:avLst/>
          </a:prstGeom>
        </p:spPr>
      </p:pic>
      <p:sp>
        <p:nvSpPr>
          <p:cNvPr id="4" name="Title 3">
            <a:extLst>
              <a:ext uri="{FF2B5EF4-FFF2-40B4-BE49-F238E27FC236}">
                <a16:creationId xmlns:a16="http://schemas.microsoft.com/office/drawing/2014/main" id="{D5497FE9-6887-4866-B7D2-B0842F8F303B}"/>
              </a:ext>
            </a:extLst>
          </p:cNvPr>
          <p:cNvSpPr>
            <a:spLocks noGrp="1"/>
          </p:cNvSpPr>
          <p:nvPr>
            <p:ph type="title"/>
          </p:nvPr>
        </p:nvSpPr>
        <p:spPr/>
        <p:txBody>
          <a:bodyPr/>
          <a:lstStyle/>
          <a:p>
            <a:r>
              <a:rPr lang="en-US"/>
              <a:t>Short range tools</a:t>
            </a:r>
            <a:endParaRPr lang="nb-NO"/>
          </a:p>
        </p:txBody>
      </p:sp>
      <p:sp>
        <p:nvSpPr>
          <p:cNvPr id="3" name="Text Placeholder 2">
            <a:extLst>
              <a:ext uri="{FF2B5EF4-FFF2-40B4-BE49-F238E27FC236}">
                <a16:creationId xmlns:a16="http://schemas.microsoft.com/office/drawing/2014/main" id="{18C7C383-9C71-9BDF-BDB5-7F676E815B1F}"/>
              </a:ext>
            </a:extLst>
          </p:cNvPr>
          <p:cNvSpPr>
            <a:spLocks noGrp="1"/>
          </p:cNvSpPr>
          <p:nvPr>
            <p:ph type="body" sz="quarter" idx="15"/>
          </p:nvPr>
        </p:nvSpPr>
        <p:spPr/>
        <p:txBody>
          <a:bodyPr/>
          <a:lstStyle/>
          <a:p>
            <a:r>
              <a:rPr lang="en-US"/>
              <a:t>In nRF Connect for Desktop</a:t>
            </a:r>
          </a:p>
        </p:txBody>
      </p:sp>
    </p:spTree>
    <p:extLst>
      <p:ext uri="{BB962C8B-B14F-4D97-AF65-F5344CB8AC3E}">
        <p14:creationId xmlns:p14="http://schemas.microsoft.com/office/powerpoint/2010/main" val="2538561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DC4F0-3ACD-41EC-9DA5-92CD968FADB5}"/>
              </a:ext>
            </a:extLst>
          </p:cNvPr>
          <p:cNvSpPr>
            <a:spLocks noGrp="1"/>
          </p:cNvSpPr>
          <p:nvPr>
            <p:ph sz="quarter" idx="12"/>
          </p:nvPr>
        </p:nvSpPr>
        <p:spPr/>
        <p:txBody>
          <a:bodyPr/>
          <a:lstStyle/>
          <a:p>
            <a:r>
              <a:rPr lang="en-US"/>
              <a:t>Trace Collector v2 preview </a:t>
            </a:r>
          </a:p>
          <a:p>
            <a:pPr lvl="1"/>
            <a:r>
              <a:rPr lang="en-US"/>
              <a:t>collect modem traces on nRF91 Series </a:t>
            </a:r>
          </a:p>
          <a:p>
            <a:pPr lvl="1"/>
            <a:r>
              <a:rPr lang="en-US"/>
              <a:t>Interface to Wireshark</a:t>
            </a:r>
          </a:p>
          <a:p>
            <a:r>
              <a:rPr lang="en-US"/>
              <a:t>LTE Link Monitor</a:t>
            </a:r>
          </a:p>
          <a:p>
            <a:pPr lvl="1"/>
            <a:r>
              <a:rPr lang="en-US"/>
              <a:t>monitors nRF91 Series connection status</a:t>
            </a:r>
          </a:p>
          <a:p>
            <a:pPr lvl="1"/>
            <a:r>
              <a:rPr lang="en-US"/>
              <a:t>sends AT commands</a:t>
            </a:r>
          </a:p>
          <a:p>
            <a:pPr lvl="1"/>
            <a:r>
              <a:rPr lang="en-US"/>
              <a:t>updates certificates</a:t>
            </a:r>
          </a:p>
        </p:txBody>
      </p:sp>
      <p:sp>
        <p:nvSpPr>
          <p:cNvPr id="3" name="Content Placeholder 2">
            <a:extLst>
              <a:ext uri="{FF2B5EF4-FFF2-40B4-BE49-F238E27FC236}">
                <a16:creationId xmlns:a16="http://schemas.microsoft.com/office/drawing/2014/main" id="{B661C233-EDBE-5DD2-E98E-EB943D90F121}"/>
              </a:ext>
            </a:extLst>
          </p:cNvPr>
          <p:cNvSpPr>
            <a:spLocks noGrp="1"/>
          </p:cNvSpPr>
          <p:nvPr>
            <p:ph sz="quarter" idx="13"/>
          </p:nvPr>
        </p:nvSpPr>
        <p:spPr/>
        <p:txBody>
          <a:bodyPr/>
          <a:lstStyle/>
          <a:p>
            <a:endParaRPr lang="en-US"/>
          </a:p>
        </p:txBody>
      </p:sp>
      <p:sp>
        <p:nvSpPr>
          <p:cNvPr id="4" name="Title 3">
            <a:extLst>
              <a:ext uri="{FF2B5EF4-FFF2-40B4-BE49-F238E27FC236}">
                <a16:creationId xmlns:a16="http://schemas.microsoft.com/office/drawing/2014/main" id="{D5497FE9-6887-4866-B7D2-B0842F8F303B}"/>
              </a:ext>
            </a:extLst>
          </p:cNvPr>
          <p:cNvSpPr>
            <a:spLocks noGrp="1"/>
          </p:cNvSpPr>
          <p:nvPr>
            <p:ph type="title"/>
          </p:nvPr>
        </p:nvSpPr>
        <p:spPr/>
        <p:txBody>
          <a:bodyPr/>
          <a:lstStyle/>
          <a:p>
            <a:r>
              <a:rPr lang="en-US"/>
              <a:t>Cellular tools</a:t>
            </a:r>
            <a:endParaRPr lang="nb-NO"/>
          </a:p>
        </p:txBody>
      </p:sp>
      <p:sp>
        <p:nvSpPr>
          <p:cNvPr id="5" name="Text Placeholder 4">
            <a:extLst>
              <a:ext uri="{FF2B5EF4-FFF2-40B4-BE49-F238E27FC236}">
                <a16:creationId xmlns:a16="http://schemas.microsoft.com/office/drawing/2014/main" id="{23400CA0-DCDA-1981-AB9A-F97FE365F327}"/>
              </a:ext>
            </a:extLst>
          </p:cNvPr>
          <p:cNvSpPr>
            <a:spLocks noGrp="1"/>
          </p:cNvSpPr>
          <p:nvPr>
            <p:ph type="body" sz="quarter" idx="15"/>
          </p:nvPr>
        </p:nvSpPr>
        <p:spPr/>
        <p:txBody>
          <a:bodyPr/>
          <a:lstStyle/>
          <a:p>
            <a:r>
              <a:rPr lang="en-US"/>
              <a:t>In nRF Connect for Desktop</a:t>
            </a:r>
          </a:p>
        </p:txBody>
      </p:sp>
      <p:pic>
        <p:nvPicPr>
          <p:cNvPr id="7" name="Content Placeholder 5">
            <a:extLst>
              <a:ext uri="{FF2B5EF4-FFF2-40B4-BE49-F238E27FC236}">
                <a16:creationId xmlns:a16="http://schemas.microsoft.com/office/drawing/2014/main" id="{FB7A946C-EB4C-2079-55CA-0B31E4791385}"/>
              </a:ext>
            </a:extLst>
          </p:cNvPr>
          <p:cNvPicPr>
            <a:picLocks noChangeAspect="1"/>
          </p:cNvPicPr>
          <p:nvPr/>
        </p:nvPicPr>
        <p:blipFill>
          <a:blip r:embed="rId4"/>
          <a:stretch>
            <a:fillRect/>
          </a:stretch>
        </p:blipFill>
        <p:spPr bwMode="auto">
          <a:xfrm>
            <a:off x="5626217" y="1581150"/>
            <a:ext cx="2906594" cy="3124200"/>
          </a:xfrm>
          <a:prstGeom prst="rect">
            <a:avLst/>
          </a:prstGeom>
          <a:noFill/>
          <a:ln w="9525">
            <a:noFill/>
            <a:miter lim="800000"/>
            <a:headEnd/>
            <a:tailEnd/>
          </a:ln>
        </p:spPr>
      </p:pic>
    </p:spTree>
    <p:extLst>
      <p:ext uri="{BB962C8B-B14F-4D97-AF65-F5344CB8AC3E}">
        <p14:creationId xmlns:p14="http://schemas.microsoft.com/office/powerpoint/2010/main" val="1449394948"/>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DC4F0-3ACD-41EC-9DA5-92CD968FADB5}"/>
              </a:ext>
            </a:extLst>
          </p:cNvPr>
          <p:cNvSpPr>
            <a:spLocks noGrp="1"/>
          </p:cNvSpPr>
          <p:nvPr>
            <p:ph sz="quarter" idx="12"/>
          </p:nvPr>
        </p:nvSpPr>
        <p:spPr/>
        <p:txBody>
          <a:bodyPr/>
          <a:lstStyle/>
          <a:p>
            <a:r>
              <a:rPr lang="en-US"/>
              <a:t>Provides single click download of </a:t>
            </a:r>
          </a:p>
          <a:p>
            <a:pPr lvl="1"/>
            <a:r>
              <a:rPr lang="en-US"/>
              <a:t>Entire code base</a:t>
            </a:r>
          </a:p>
          <a:p>
            <a:pPr lvl="1"/>
            <a:r>
              <a:rPr lang="en-US"/>
              <a:t>Toolchain and supporting tools</a:t>
            </a:r>
          </a:p>
          <a:p>
            <a:r>
              <a:rPr lang="en-US"/>
              <a:t>Available for </a:t>
            </a:r>
          </a:p>
          <a:p>
            <a:pPr lvl="1"/>
            <a:r>
              <a:rPr lang="en-US"/>
              <a:t>Windows, macOS for all nRF Connect SDKs</a:t>
            </a:r>
          </a:p>
          <a:p>
            <a:pPr lvl="1"/>
            <a:r>
              <a:rPr lang="en-US"/>
              <a:t>Linux for SDK 2.0 onwards</a:t>
            </a:r>
          </a:p>
          <a:p>
            <a:r>
              <a:rPr lang="en-US"/>
              <a:t>Makes a copy of each version (tag)</a:t>
            </a:r>
          </a:p>
          <a:p>
            <a:pPr lvl="1"/>
            <a:r>
              <a:rPr lang="en-US"/>
              <a:t>allows working on multiple versions</a:t>
            </a:r>
          </a:p>
          <a:p>
            <a:r>
              <a:rPr lang="en-US"/>
              <a:t>Helps on installing required tools</a:t>
            </a:r>
          </a:p>
        </p:txBody>
      </p:sp>
      <p:sp>
        <p:nvSpPr>
          <p:cNvPr id="4" name="Title 3">
            <a:extLst>
              <a:ext uri="{FF2B5EF4-FFF2-40B4-BE49-F238E27FC236}">
                <a16:creationId xmlns:a16="http://schemas.microsoft.com/office/drawing/2014/main" id="{D5497FE9-6887-4866-B7D2-B0842F8F303B}"/>
              </a:ext>
            </a:extLst>
          </p:cNvPr>
          <p:cNvSpPr>
            <a:spLocks noGrp="1"/>
          </p:cNvSpPr>
          <p:nvPr>
            <p:ph type="title"/>
          </p:nvPr>
        </p:nvSpPr>
        <p:spPr/>
        <p:txBody>
          <a:bodyPr/>
          <a:lstStyle/>
          <a:p>
            <a:r>
              <a:rPr lang="en-US"/>
              <a:t>Toolchain Manager</a:t>
            </a:r>
            <a:endParaRPr lang="nb-NO"/>
          </a:p>
        </p:txBody>
      </p:sp>
      <p:pic>
        <p:nvPicPr>
          <p:cNvPr id="10" name="Picture 9">
            <a:extLst>
              <a:ext uri="{FF2B5EF4-FFF2-40B4-BE49-F238E27FC236}">
                <a16:creationId xmlns:a16="http://schemas.microsoft.com/office/drawing/2014/main" id="{7371A5FD-21BC-96AC-F2EF-57C117D9E4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088886" y="593333"/>
            <a:ext cx="483114" cy="483114"/>
          </a:xfrm>
          <a:prstGeom prst="rect">
            <a:avLst/>
          </a:prstGeom>
        </p:spPr>
      </p:pic>
      <p:pic>
        <p:nvPicPr>
          <p:cNvPr id="7" name="Content Placeholder 6">
            <a:extLst>
              <a:ext uri="{FF2B5EF4-FFF2-40B4-BE49-F238E27FC236}">
                <a16:creationId xmlns:a16="http://schemas.microsoft.com/office/drawing/2014/main" id="{E26A793A-C6F9-34F9-EA94-982D508F6284}"/>
              </a:ext>
            </a:extLst>
          </p:cNvPr>
          <p:cNvPicPr>
            <a:picLocks noGrp="1" noChangeAspect="1"/>
          </p:cNvPicPr>
          <p:nvPr>
            <p:ph sz="quarter" idx="13"/>
          </p:nvPr>
        </p:nvPicPr>
        <p:blipFill>
          <a:blip r:embed="rId6"/>
          <a:stretch>
            <a:fillRect/>
          </a:stretch>
        </p:blipFill>
        <p:spPr>
          <a:xfrm>
            <a:off x="4616905" y="1390650"/>
            <a:ext cx="3959225" cy="2957557"/>
          </a:xfrm>
          <a:prstGeom prst="rect">
            <a:avLst/>
          </a:prstGeom>
        </p:spPr>
      </p:pic>
    </p:spTree>
    <p:extLst>
      <p:ext uri="{BB962C8B-B14F-4D97-AF65-F5344CB8AC3E}">
        <p14:creationId xmlns:p14="http://schemas.microsoft.com/office/powerpoint/2010/main" val="2716633989"/>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DC4F0-3ACD-41EC-9DA5-92CD968FADB5}"/>
              </a:ext>
            </a:extLst>
          </p:cNvPr>
          <p:cNvSpPr>
            <a:spLocks noGrp="1"/>
          </p:cNvSpPr>
          <p:nvPr>
            <p:ph sz="quarter" idx="12"/>
          </p:nvPr>
        </p:nvSpPr>
        <p:spPr/>
        <p:txBody>
          <a:bodyPr/>
          <a:lstStyle/>
          <a:p>
            <a:r>
              <a:rPr lang="en-US"/>
              <a:t>VS Code is the recommended IDE</a:t>
            </a:r>
          </a:p>
          <a:p>
            <a:r>
              <a:rPr lang="en-US"/>
              <a:t>VS Code may launch directly from your system/desktop</a:t>
            </a:r>
          </a:p>
          <a:p>
            <a:r>
              <a:rPr lang="en-US"/>
              <a:t>Use the Open bash/command prompt/terminal to use this SDK version from CLI</a:t>
            </a:r>
          </a:p>
          <a:p>
            <a:r>
              <a:rPr lang="en-US"/>
              <a:t>Segger Embedded Studio must be launched from the Toolchain Manager (not recommended for new designs)</a:t>
            </a:r>
          </a:p>
          <a:p>
            <a:endParaRPr lang="en-US"/>
          </a:p>
        </p:txBody>
      </p:sp>
      <p:sp>
        <p:nvSpPr>
          <p:cNvPr id="14" name="Content Placeholder 13">
            <a:extLst>
              <a:ext uri="{FF2B5EF4-FFF2-40B4-BE49-F238E27FC236}">
                <a16:creationId xmlns:a16="http://schemas.microsoft.com/office/drawing/2014/main" id="{0F581D7D-A66A-BA65-F8BF-9B4DC1F113B0}"/>
              </a:ext>
            </a:extLst>
          </p:cNvPr>
          <p:cNvSpPr>
            <a:spLocks noGrp="1"/>
          </p:cNvSpPr>
          <p:nvPr>
            <p:ph sz="quarter" idx="13"/>
          </p:nvPr>
        </p:nvSpPr>
        <p:spPr/>
        <p:txBody>
          <a:bodyPr/>
          <a:lstStyle/>
          <a:p>
            <a:endParaRPr lang="en-US"/>
          </a:p>
        </p:txBody>
      </p:sp>
      <p:sp>
        <p:nvSpPr>
          <p:cNvPr id="4" name="Title 3">
            <a:extLst>
              <a:ext uri="{FF2B5EF4-FFF2-40B4-BE49-F238E27FC236}">
                <a16:creationId xmlns:a16="http://schemas.microsoft.com/office/drawing/2014/main" id="{D5497FE9-6887-4866-B7D2-B0842F8F303B}"/>
              </a:ext>
            </a:extLst>
          </p:cNvPr>
          <p:cNvSpPr>
            <a:spLocks noGrp="1"/>
          </p:cNvSpPr>
          <p:nvPr>
            <p:ph type="title"/>
          </p:nvPr>
        </p:nvSpPr>
        <p:spPr/>
        <p:txBody>
          <a:bodyPr/>
          <a:lstStyle/>
          <a:p>
            <a:r>
              <a:rPr lang="en-US"/>
              <a:t>Toolchain Manager</a:t>
            </a:r>
            <a:endParaRPr lang="nb-NO"/>
          </a:p>
        </p:txBody>
      </p:sp>
      <p:pic>
        <p:nvPicPr>
          <p:cNvPr id="8" name="Picture 7">
            <a:extLst>
              <a:ext uri="{FF2B5EF4-FFF2-40B4-BE49-F238E27FC236}">
                <a16:creationId xmlns:a16="http://schemas.microsoft.com/office/drawing/2014/main" id="{BBE6F072-9799-2A5B-1538-DFD694F4E992}"/>
              </a:ext>
            </a:extLst>
          </p:cNvPr>
          <p:cNvPicPr>
            <a:picLocks noChangeAspect="1"/>
          </p:cNvPicPr>
          <p:nvPr/>
        </p:nvPicPr>
        <p:blipFill>
          <a:blip r:embed="rId4"/>
          <a:stretch>
            <a:fillRect/>
          </a:stretch>
        </p:blipFill>
        <p:spPr>
          <a:xfrm>
            <a:off x="4571185" y="1390650"/>
            <a:ext cx="3955220" cy="2950552"/>
          </a:xfrm>
          <a:prstGeom prst="rect">
            <a:avLst/>
          </a:prstGeom>
        </p:spPr>
      </p:pic>
      <p:cxnSp>
        <p:nvCxnSpPr>
          <p:cNvPr id="5" name="Straight Arrow Connector 4">
            <a:extLst>
              <a:ext uri="{FF2B5EF4-FFF2-40B4-BE49-F238E27FC236}">
                <a16:creationId xmlns:a16="http://schemas.microsoft.com/office/drawing/2014/main" id="{4E27A1FA-7571-33DA-323A-8A81DA3DD582}"/>
              </a:ext>
            </a:extLst>
          </p:cNvPr>
          <p:cNvCxnSpPr>
            <a:cxnSpLocks/>
          </p:cNvCxnSpPr>
          <p:nvPr/>
        </p:nvCxnSpPr>
        <p:spPr>
          <a:xfrm flipV="1">
            <a:off x="4018750" y="2266790"/>
            <a:ext cx="3334870" cy="2382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9">
            <a:extLst>
              <a:ext uri="{FF2B5EF4-FFF2-40B4-BE49-F238E27FC236}">
                <a16:creationId xmlns:a16="http://schemas.microsoft.com/office/drawing/2014/main" id="{25956E93-C224-E971-19F3-4AB0B7F09A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088886" y="593333"/>
            <a:ext cx="483114" cy="483114"/>
          </a:xfrm>
          <a:prstGeom prst="rect">
            <a:avLst/>
          </a:prstGeom>
        </p:spPr>
      </p:pic>
    </p:spTree>
    <p:extLst>
      <p:ext uri="{BB962C8B-B14F-4D97-AF65-F5344CB8AC3E}">
        <p14:creationId xmlns:p14="http://schemas.microsoft.com/office/powerpoint/2010/main" val="1792795642"/>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DC4F0-3ACD-41EC-9DA5-92CD968FADB5}"/>
              </a:ext>
            </a:extLst>
          </p:cNvPr>
          <p:cNvSpPr>
            <a:spLocks noGrp="1"/>
          </p:cNvSpPr>
          <p:nvPr>
            <p:ph sz="quarter" idx="12"/>
          </p:nvPr>
        </p:nvSpPr>
        <p:spPr/>
        <p:txBody>
          <a:bodyPr/>
          <a:lstStyle/>
          <a:p>
            <a:r>
              <a:rPr lang="en-US"/>
              <a:t>If problems during installation: </a:t>
            </a:r>
          </a:p>
          <a:p>
            <a:pPr lvl="1"/>
            <a:r>
              <a:rPr lang="en-US"/>
              <a:t>Try the update functions</a:t>
            </a:r>
          </a:p>
          <a:p>
            <a:pPr lvl="1"/>
            <a:r>
              <a:rPr lang="en-US"/>
              <a:t>View the logfile for full details</a:t>
            </a:r>
          </a:p>
          <a:p>
            <a:pPr lvl="1"/>
            <a:r>
              <a:rPr lang="en-US"/>
              <a:t>Turn on Verbose Logging in the “About” menu</a:t>
            </a:r>
          </a:p>
        </p:txBody>
      </p:sp>
      <p:sp>
        <p:nvSpPr>
          <p:cNvPr id="17" name="Content Placeholder 16">
            <a:extLst>
              <a:ext uri="{FF2B5EF4-FFF2-40B4-BE49-F238E27FC236}">
                <a16:creationId xmlns:a16="http://schemas.microsoft.com/office/drawing/2014/main" id="{00F7B684-34CD-CFC4-CC8E-786212FDCB29}"/>
              </a:ext>
            </a:extLst>
          </p:cNvPr>
          <p:cNvSpPr>
            <a:spLocks noGrp="1"/>
          </p:cNvSpPr>
          <p:nvPr>
            <p:ph sz="quarter" idx="13"/>
          </p:nvPr>
        </p:nvSpPr>
        <p:spPr/>
        <p:txBody>
          <a:bodyPr/>
          <a:lstStyle/>
          <a:p>
            <a:endParaRPr lang="en-US"/>
          </a:p>
        </p:txBody>
      </p:sp>
      <p:sp>
        <p:nvSpPr>
          <p:cNvPr id="4" name="Title 3">
            <a:extLst>
              <a:ext uri="{FF2B5EF4-FFF2-40B4-BE49-F238E27FC236}">
                <a16:creationId xmlns:a16="http://schemas.microsoft.com/office/drawing/2014/main" id="{D5497FE9-6887-4866-B7D2-B0842F8F303B}"/>
              </a:ext>
            </a:extLst>
          </p:cNvPr>
          <p:cNvSpPr>
            <a:spLocks noGrp="1"/>
          </p:cNvSpPr>
          <p:nvPr>
            <p:ph type="title"/>
          </p:nvPr>
        </p:nvSpPr>
        <p:spPr/>
        <p:txBody>
          <a:bodyPr/>
          <a:lstStyle/>
          <a:p>
            <a:r>
              <a:rPr lang="en-US"/>
              <a:t>Toolchain Manager, continue</a:t>
            </a:r>
            <a:endParaRPr lang="nb-NO"/>
          </a:p>
        </p:txBody>
      </p:sp>
      <p:pic>
        <p:nvPicPr>
          <p:cNvPr id="6" name="Picture 5">
            <a:extLst>
              <a:ext uri="{FF2B5EF4-FFF2-40B4-BE49-F238E27FC236}">
                <a16:creationId xmlns:a16="http://schemas.microsoft.com/office/drawing/2014/main" id="{AD38EA17-A49B-9FD9-B53C-5137BEF0231B}"/>
              </a:ext>
            </a:extLst>
          </p:cNvPr>
          <p:cNvPicPr>
            <a:picLocks noChangeAspect="1"/>
          </p:cNvPicPr>
          <p:nvPr/>
        </p:nvPicPr>
        <p:blipFill>
          <a:blip r:embed="rId4"/>
          <a:stretch>
            <a:fillRect/>
          </a:stretch>
        </p:blipFill>
        <p:spPr>
          <a:xfrm>
            <a:off x="5526710" y="1388977"/>
            <a:ext cx="3019566" cy="2252564"/>
          </a:xfrm>
          <a:prstGeom prst="rect">
            <a:avLst/>
          </a:prstGeom>
        </p:spPr>
      </p:pic>
      <p:cxnSp>
        <p:nvCxnSpPr>
          <p:cNvPr id="11" name="Straight Arrow Connector 10">
            <a:extLst>
              <a:ext uri="{FF2B5EF4-FFF2-40B4-BE49-F238E27FC236}">
                <a16:creationId xmlns:a16="http://schemas.microsoft.com/office/drawing/2014/main" id="{D3E5C8E5-992A-C3DC-AD1E-63E65EBA3058}"/>
              </a:ext>
            </a:extLst>
          </p:cNvPr>
          <p:cNvCxnSpPr>
            <a:cxnSpLocks/>
          </p:cNvCxnSpPr>
          <p:nvPr/>
        </p:nvCxnSpPr>
        <p:spPr>
          <a:xfrm>
            <a:off x="3749808" y="2074689"/>
            <a:ext cx="2239237" cy="14357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26933CF1-E835-88AB-1A1C-1851E4A192EC}"/>
              </a:ext>
            </a:extLst>
          </p:cNvPr>
          <p:cNvGrpSpPr/>
          <p:nvPr/>
        </p:nvGrpSpPr>
        <p:grpSpPr>
          <a:xfrm>
            <a:off x="4631521" y="3652682"/>
            <a:ext cx="2106558" cy="987256"/>
            <a:chOff x="5043746" y="3668754"/>
            <a:chExt cx="2315796" cy="1173546"/>
          </a:xfrm>
        </p:grpSpPr>
        <p:pic>
          <p:nvPicPr>
            <p:cNvPr id="18" name="Picture 17">
              <a:extLst>
                <a:ext uri="{FF2B5EF4-FFF2-40B4-BE49-F238E27FC236}">
                  <a16:creationId xmlns:a16="http://schemas.microsoft.com/office/drawing/2014/main" id="{32A0E9C8-8988-B77A-BBCD-F55164EE51F1}"/>
                </a:ext>
              </a:extLst>
            </p:cNvPr>
            <p:cNvPicPr>
              <a:picLocks noChangeAspect="1"/>
            </p:cNvPicPr>
            <p:nvPr/>
          </p:nvPicPr>
          <p:blipFill>
            <a:blip r:embed="rId5"/>
            <a:stretch>
              <a:fillRect/>
            </a:stretch>
          </p:blipFill>
          <p:spPr>
            <a:xfrm>
              <a:off x="5043746" y="3668754"/>
              <a:ext cx="1802282" cy="377469"/>
            </a:xfrm>
            <a:prstGeom prst="rect">
              <a:avLst/>
            </a:prstGeom>
          </p:spPr>
        </p:pic>
        <p:pic>
          <p:nvPicPr>
            <p:cNvPr id="14" name="Picture 13">
              <a:extLst>
                <a:ext uri="{FF2B5EF4-FFF2-40B4-BE49-F238E27FC236}">
                  <a16:creationId xmlns:a16="http://schemas.microsoft.com/office/drawing/2014/main" id="{C5DDA8B9-3DC4-D205-BFC0-D9D1EA0ABF4B}"/>
                </a:ext>
              </a:extLst>
            </p:cNvPr>
            <p:cNvPicPr>
              <a:picLocks noChangeAspect="1"/>
            </p:cNvPicPr>
            <p:nvPr/>
          </p:nvPicPr>
          <p:blipFill>
            <a:blip r:embed="rId6"/>
            <a:stretch>
              <a:fillRect/>
            </a:stretch>
          </p:blipFill>
          <p:spPr>
            <a:xfrm>
              <a:off x="5971787" y="4046223"/>
              <a:ext cx="1387755" cy="796077"/>
            </a:xfrm>
            <a:prstGeom prst="rect">
              <a:avLst/>
            </a:prstGeom>
          </p:spPr>
        </p:pic>
      </p:grpSp>
      <p:cxnSp>
        <p:nvCxnSpPr>
          <p:cNvPr id="16" name="Straight Arrow Connector 15">
            <a:extLst>
              <a:ext uri="{FF2B5EF4-FFF2-40B4-BE49-F238E27FC236}">
                <a16:creationId xmlns:a16="http://schemas.microsoft.com/office/drawing/2014/main" id="{9E9FF516-4F8F-8491-121D-1D1571F74542}"/>
              </a:ext>
            </a:extLst>
          </p:cNvPr>
          <p:cNvCxnSpPr>
            <a:cxnSpLocks/>
          </p:cNvCxnSpPr>
          <p:nvPr/>
        </p:nvCxnSpPr>
        <p:spPr>
          <a:xfrm>
            <a:off x="2435839" y="2717747"/>
            <a:ext cx="4114863" cy="1659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1D6E6A-946D-2DF5-CEBE-F9AB559CBC1D}"/>
              </a:ext>
            </a:extLst>
          </p:cNvPr>
          <p:cNvCxnSpPr>
            <a:cxnSpLocks/>
          </p:cNvCxnSpPr>
          <p:nvPr/>
        </p:nvCxnSpPr>
        <p:spPr>
          <a:xfrm>
            <a:off x="3319503" y="1806749"/>
            <a:ext cx="4156280" cy="977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6039049"/>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0D9EB79D-5CC1-4B87-9198-16ED831A072F}"/>
              </a:ext>
            </a:extLst>
          </p:cNvPr>
          <p:cNvSpPr txBox="1">
            <a:spLocks/>
          </p:cNvSpPr>
          <p:nvPr/>
        </p:nvSpPr>
        <p:spPr>
          <a:xfrm>
            <a:off x="611188" y="1209340"/>
            <a:ext cx="4331267" cy="3594435"/>
          </a:xfrm>
          <a:prstGeom prst="rect">
            <a:avLst/>
          </a:prstGeom>
        </p:spPr>
        <p:txBody>
          <a:bodyPr/>
          <a:lstStyle>
            <a:lvl1pPr marL="0" indent="-285750" algn="l" rtl="0" eaLnBrk="1" fontAlgn="base" hangingPunct="1">
              <a:lnSpc>
                <a:spcPct val="130000"/>
              </a:lnSpc>
              <a:spcBef>
                <a:spcPts val="500"/>
              </a:spcBef>
              <a:spcAft>
                <a:spcPct val="0"/>
              </a:spcAft>
              <a:buClr>
                <a:schemeClr val="accent1"/>
              </a:buClr>
              <a:buSzPct val="100000"/>
              <a:buFontTx/>
              <a:buBlip>
                <a:blip r:embed="rId3"/>
              </a:buBlip>
              <a:defRPr kern="1200">
                <a:solidFill>
                  <a:schemeClr val="tx2"/>
                </a:solidFill>
                <a:latin typeface="Gotham Light" pitchFamily="50" charset="0"/>
                <a:ea typeface="+mn-ea"/>
                <a:cs typeface="Gotham Light" pitchFamily="50" charset="0"/>
              </a:defRPr>
            </a:lvl1pPr>
            <a:lvl2pPr marL="457200" indent="-216000" algn="l" rtl="0" eaLnBrk="1" fontAlgn="base" hangingPunct="1">
              <a:lnSpc>
                <a:spcPct val="120000"/>
              </a:lnSpc>
              <a:spcBef>
                <a:spcPts val="200"/>
              </a:spcBef>
              <a:spcAft>
                <a:spcPts val="200"/>
              </a:spcAft>
              <a:buClr>
                <a:schemeClr val="accent1"/>
              </a:buClr>
              <a:buSzPct val="85000"/>
              <a:buFontTx/>
              <a:buBlip>
                <a:blip r:embed="rId3"/>
              </a:buBlip>
              <a:defRPr sz="1400" kern="1200">
                <a:solidFill>
                  <a:schemeClr val="tx2"/>
                </a:solidFill>
                <a:latin typeface="Gotham Light" pitchFamily="50" charset="0"/>
                <a:ea typeface="+mn-ea"/>
                <a:cs typeface="Gotham Light" pitchFamily="50" charset="0"/>
              </a:defRPr>
            </a:lvl2pPr>
            <a:lvl3pPr marL="612000" indent="-180000" algn="l" rtl="0" eaLnBrk="1" fontAlgn="base" hangingPunct="1">
              <a:lnSpc>
                <a:spcPct val="120000"/>
              </a:lnSpc>
              <a:spcBef>
                <a:spcPts val="200"/>
              </a:spcBef>
              <a:spcAft>
                <a:spcPts val="200"/>
              </a:spcAft>
              <a:buClr>
                <a:schemeClr val="accent3"/>
              </a:buClr>
              <a:buSzPct val="85000"/>
              <a:buFontTx/>
              <a:buBlip>
                <a:blip r:embed="rId3"/>
              </a:buBlip>
              <a:defRPr sz="1000" i="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buFont typeface="Wingdings" panose="05000000000000000000" pitchFamily="2" charset="2"/>
              <a:buChar char="§"/>
            </a:pPr>
            <a:endParaRPr lang="en-US" sz="1600">
              <a:solidFill>
                <a:schemeClr val="tx1"/>
              </a:solidFill>
            </a:endParaRPr>
          </a:p>
        </p:txBody>
      </p:sp>
      <p:grpSp>
        <p:nvGrpSpPr>
          <p:cNvPr id="3" name="Group 2">
            <a:extLst>
              <a:ext uri="{FF2B5EF4-FFF2-40B4-BE49-F238E27FC236}">
                <a16:creationId xmlns:a16="http://schemas.microsoft.com/office/drawing/2014/main" id="{EA6AC864-E19B-F59B-B20E-E585325136DB}"/>
              </a:ext>
            </a:extLst>
          </p:cNvPr>
          <p:cNvGrpSpPr/>
          <p:nvPr/>
        </p:nvGrpSpPr>
        <p:grpSpPr>
          <a:xfrm>
            <a:off x="5803808" y="1453896"/>
            <a:ext cx="2725599" cy="3251454"/>
            <a:chOff x="5286006" y="1209340"/>
            <a:chExt cx="3246808" cy="3699107"/>
          </a:xfrm>
        </p:grpSpPr>
        <p:sp>
          <p:nvSpPr>
            <p:cNvPr id="2" name="Rectangle: Rounded Corners 1">
              <a:extLst>
                <a:ext uri="{FF2B5EF4-FFF2-40B4-BE49-F238E27FC236}">
                  <a16:creationId xmlns:a16="http://schemas.microsoft.com/office/drawing/2014/main" id="{8008A2A3-F5B8-4EF8-AB3C-82B99D329A7C}"/>
                </a:ext>
              </a:extLst>
            </p:cNvPr>
            <p:cNvSpPr/>
            <p:nvPr/>
          </p:nvSpPr>
          <p:spPr>
            <a:xfrm>
              <a:off x="5286006" y="1209340"/>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err="1">
                  <a:solidFill>
                    <a:schemeClr val="tx1"/>
                  </a:solidFill>
                </a:rPr>
                <a:t>Kconfig</a:t>
              </a:r>
              <a:endParaRPr lang="en-US">
                <a:solidFill>
                  <a:schemeClr val="tx1"/>
                </a:solidFill>
              </a:endParaRPr>
            </a:p>
          </p:txBody>
        </p:sp>
        <p:sp>
          <p:nvSpPr>
            <p:cNvPr id="33" name="Rectangle: Rounded Corners 32">
              <a:extLst>
                <a:ext uri="{FF2B5EF4-FFF2-40B4-BE49-F238E27FC236}">
                  <a16:creationId xmlns:a16="http://schemas.microsoft.com/office/drawing/2014/main" id="{BDC5CEF9-F6BF-4F9D-AA8F-7B5005A14366}"/>
                </a:ext>
              </a:extLst>
            </p:cNvPr>
            <p:cNvSpPr/>
            <p:nvPr/>
          </p:nvSpPr>
          <p:spPr>
            <a:xfrm>
              <a:off x="7186094" y="1209340"/>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Device Tree</a:t>
              </a:r>
            </a:p>
          </p:txBody>
        </p:sp>
        <p:sp>
          <p:nvSpPr>
            <p:cNvPr id="34" name="Rectangle: Rounded Corners 33">
              <a:extLst>
                <a:ext uri="{FF2B5EF4-FFF2-40B4-BE49-F238E27FC236}">
                  <a16:creationId xmlns:a16="http://schemas.microsoft.com/office/drawing/2014/main" id="{931DDBFF-36FA-4BF0-BAA5-00CA1DD322C6}"/>
                </a:ext>
              </a:extLst>
            </p:cNvPr>
            <p:cNvSpPr/>
            <p:nvPr/>
          </p:nvSpPr>
          <p:spPr>
            <a:xfrm>
              <a:off x="6331087" y="2183628"/>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CMake</a:t>
              </a:r>
            </a:p>
          </p:txBody>
        </p:sp>
        <p:sp>
          <p:nvSpPr>
            <p:cNvPr id="35" name="Rectangle: Rounded Corners 34">
              <a:extLst>
                <a:ext uri="{FF2B5EF4-FFF2-40B4-BE49-F238E27FC236}">
                  <a16:creationId xmlns:a16="http://schemas.microsoft.com/office/drawing/2014/main" id="{47652FC3-4C68-4FB3-B98B-9E22E24544A0}"/>
                </a:ext>
              </a:extLst>
            </p:cNvPr>
            <p:cNvSpPr/>
            <p:nvPr/>
          </p:nvSpPr>
          <p:spPr>
            <a:xfrm>
              <a:off x="6331087" y="3157916"/>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Ninja</a:t>
              </a:r>
            </a:p>
          </p:txBody>
        </p:sp>
        <p:sp>
          <p:nvSpPr>
            <p:cNvPr id="36" name="Rectangle: Rounded Corners 35">
              <a:extLst>
                <a:ext uri="{FF2B5EF4-FFF2-40B4-BE49-F238E27FC236}">
                  <a16:creationId xmlns:a16="http://schemas.microsoft.com/office/drawing/2014/main" id="{80C468B7-C36A-4191-9496-32BD18F3BAFF}"/>
                </a:ext>
              </a:extLst>
            </p:cNvPr>
            <p:cNvSpPr/>
            <p:nvPr/>
          </p:nvSpPr>
          <p:spPr>
            <a:xfrm>
              <a:off x="6331087" y="4132204"/>
              <a:ext cx="1346720" cy="776243"/>
            </a:xfrm>
            <a:prstGeom prst="rect">
              <a:avLst/>
            </a:prstGeom>
            <a:solidFill>
              <a:srgbClr val="FFFFFF">
                <a:alpha val="50000"/>
              </a:srgb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gcc</a:t>
              </a:r>
            </a:p>
          </p:txBody>
        </p:sp>
        <p:cxnSp>
          <p:nvCxnSpPr>
            <p:cNvPr id="4" name="Straight Arrow Connector 3">
              <a:extLst>
                <a:ext uri="{FF2B5EF4-FFF2-40B4-BE49-F238E27FC236}">
                  <a16:creationId xmlns:a16="http://schemas.microsoft.com/office/drawing/2014/main" id="{EE367570-2340-4B23-8E00-F9D9877CC1C6}"/>
                </a:ext>
              </a:extLst>
            </p:cNvPr>
            <p:cNvCxnSpPr/>
            <p:nvPr/>
          </p:nvCxnSpPr>
          <p:spPr>
            <a:xfrm>
              <a:off x="5959366" y="1985583"/>
              <a:ext cx="1045081"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D98B3D67-6893-4982-B204-B65419EF738F}"/>
                </a:ext>
              </a:extLst>
            </p:cNvPr>
            <p:cNvCxnSpPr/>
            <p:nvPr/>
          </p:nvCxnSpPr>
          <p:spPr>
            <a:xfrm flipH="1">
              <a:off x="7004447" y="1985583"/>
              <a:ext cx="855007"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BD618B1-DCD2-4248-81EA-8B64140C6294}"/>
                </a:ext>
              </a:extLst>
            </p:cNvPr>
            <p:cNvCxnSpPr/>
            <p:nvPr/>
          </p:nvCxnSpPr>
          <p:spPr>
            <a:xfrm>
              <a:off x="7004447" y="2959871"/>
              <a:ext cx="0"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A51CEC0-FA0F-40DA-9295-E03112D7DD6F}"/>
                </a:ext>
              </a:extLst>
            </p:cNvPr>
            <p:cNvCxnSpPr>
              <a:cxnSpLocks/>
            </p:cNvCxnSpPr>
            <p:nvPr/>
          </p:nvCxnSpPr>
          <p:spPr>
            <a:xfrm>
              <a:off x="7004447" y="3934159"/>
              <a:ext cx="0" cy="198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1" name="Content Placeholder 20">
            <a:extLst>
              <a:ext uri="{FF2B5EF4-FFF2-40B4-BE49-F238E27FC236}">
                <a16:creationId xmlns:a16="http://schemas.microsoft.com/office/drawing/2014/main" id="{88F1A382-6560-4577-0CFD-4E39A8E26BF5}"/>
              </a:ext>
            </a:extLst>
          </p:cNvPr>
          <p:cNvSpPr>
            <a:spLocks noGrp="1"/>
          </p:cNvSpPr>
          <p:nvPr>
            <p:ph sz="quarter" idx="13"/>
          </p:nvPr>
        </p:nvSpPr>
        <p:spPr/>
        <p:txBody>
          <a:bodyPr/>
          <a:lstStyle/>
          <a:p>
            <a:r>
              <a:rPr lang="en-US" err="1"/>
              <a:t>Kconfig</a:t>
            </a:r>
            <a:r>
              <a:rPr lang="en-US"/>
              <a:t>:</a:t>
            </a:r>
          </a:p>
          <a:p>
            <a:pPr lvl="1"/>
            <a:r>
              <a:rPr lang="en-US"/>
              <a:t>Generates definitions to configure the system</a:t>
            </a:r>
          </a:p>
          <a:p>
            <a:pPr lvl="1"/>
            <a:r>
              <a:rPr lang="en-US"/>
              <a:t>Software features defined in </a:t>
            </a:r>
            <a:r>
              <a:rPr lang="en-US" err="1"/>
              <a:t>Kconfig</a:t>
            </a:r>
            <a:r>
              <a:rPr lang="en-US"/>
              <a:t>, enabled in </a:t>
            </a:r>
            <a:r>
              <a:rPr lang="en-US" err="1"/>
              <a:t>prj.conf</a:t>
            </a:r>
            <a:r>
              <a:rPr lang="en-US"/>
              <a:t> file</a:t>
            </a:r>
          </a:p>
          <a:p>
            <a:r>
              <a:rPr lang="en-US" err="1"/>
              <a:t>DeviceTree</a:t>
            </a:r>
            <a:r>
              <a:rPr lang="en-US"/>
              <a:t>:</a:t>
            </a:r>
          </a:p>
          <a:p>
            <a:pPr lvl="1"/>
            <a:r>
              <a:rPr lang="en-US"/>
              <a:t>Describes HW, pin layout</a:t>
            </a:r>
          </a:p>
          <a:p>
            <a:pPr lvl="1"/>
            <a:r>
              <a:rPr lang="en-US"/>
              <a:t>Allows for flexible HW mods via an overlay file</a:t>
            </a:r>
          </a:p>
          <a:p>
            <a:r>
              <a:rPr lang="en-US" err="1"/>
              <a:t>Cmake</a:t>
            </a:r>
            <a:r>
              <a:rPr lang="en-US"/>
              <a:t>: generates build files</a:t>
            </a:r>
          </a:p>
          <a:p>
            <a:r>
              <a:rPr lang="en-US"/>
              <a:t>Ninja: Like make, but faster..</a:t>
            </a:r>
          </a:p>
          <a:p>
            <a:r>
              <a:rPr lang="en-US" err="1"/>
              <a:t>Gcc</a:t>
            </a:r>
            <a:r>
              <a:rPr lang="en-US"/>
              <a:t>: Creates executables</a:t>
            </a:r>
          </a:p>
          <a:p>
            <a:endParaRPr lang="en-US"/>
          </a:p>
        </p:txBody>
      </p:sp>
      <p:sp>
        <p:nvSpPr>
          <p:cNvPr id="7" name="Title 6">
            <a:extLst>
              <a:ext uri="{FF2B5EF4-FFF2-40B4-BE49-F238E27FC236}">
                <a16:creationId xmlns:a16="http://schemas.microsoft.com/office/drawing/2014/main" id="{0487B530-2065-477F-9719-821880E3F63D}"/>
              </a:ext>
            </a:extLst>
          </p:cNvPr>
          <p:cNvSpPr>
            <a:spLocks noGrp="1"/>
          </p:cNvSpPr>
          <p:nvPr>
            <p:ph type="title"/>
          </p:nvPr>
        </p:nvSpPr>
        <p:spPr/>
        <p:txBody>
          <a:bodyPr/>
          <a:lstStyle/>
          <a:p>
            <a:r>
              <a:rPr lang="en-US"/>
              <a:t>Tools for building nRF Connect SDK</a:t>
            </a:r>
          </a:p>
        </p:txBody>
      </p:sp>
    </p:spTree>
    <p:extLst>
      <p:ext uri="{BB962C8B-B14F-4D97-AF65-F5344CB8AC3E}">
        <p14:creationId xmlns:p14="http://schemas.microsoft.com/office/powerpoint/2010/main" val="1629643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755C-0F2A-49FD-BF93-8BB699857440}"/>
              </a:ext>
            </a:extLst>
          </p:cNvPr>
          <p:cNvSpPr>
            <a:spLocks noGrp="1"/>
          </p:cNvSpPr>
          <p:nvPr>
            <p:ph type="title"/>
          </p:nvPr>
        </p:nvSpPr>
        <p:spPr>
          <a:xfrm>
            <a:off x="611188" y="580404"/>
            <a:ext cx="7921625" cy="857250"/>
          </a:xfrm>
        </p:spPr>
        <p:txBody>
          <a:bodyPr/>
          <a:lstStyle/>
          <a:p>
            <a:r>
              <a:rPr lang="en-US"/>
              <a:t>nRF Connect SDK</a:t>
            </a:r>
          </a:p>
        </p:txBody>
      </p:sp>
      <p:sp>
        <p:nvSpPr>
          <p:cNvPr id="4" name="Text Placeholder 3">
            <a:extLst>
              <a:ext uri="{FF2B5EF4-FFF2-40B4-BE49-F238E27FC236}">
                <a16:creationId xmlns:a16="http://schemas.microsoft.com/office/drawing/2014/main" id="{B5FF7BA8-F831-467E-A844-BB8F8EA4CD83}"/>
              </a:ext>
            </a:extLst>
          </p:cNvPr>
          <p:cNvSpPr>
            <a:spLocks noGrp="1"/>
          </p:cNvSpPr>
          <p:nvPr>
            <p:ph type="body" sz="quarter" idx="12"/>
          </p:nvPr>
        </p:nvSpPr>
        <p:spPr>
          <a:xfrm>
            <a:off x="611188" y="1390650"/>
            <a:ext cx="3960812" cy="3389977"/>
          </a:xfrm>
        </p:spPr>
        <p:txBody>
          <a:bodyPr/>
          <a:lstStyle/>
          <a:p>
            <a:r>
              <a:rPr lang="en-US"/>
              <a:t>One code base and toolchain for nRF91, nRF53, nRF52 and nRF21 Series</a:t>
            </a:r>
          </a:p>
          <a:p>
            <a:pPr lvl="1"/>
            <a:r>
              <a:rPr lang="en-US"/>
              <a:t>Optional for nRF52 Series ( &gt;= v1.3.0)</a:t>
            </a:r>
          </a:p>
          <a:p>
            <a:r>
              <a:rPr lang="en-US"/>
              <a:t>Includes LTE-M/NB-IoT/GPS, Bluetooth Low Energy, Bluetooth mesh, Thread/Zigbee, Matter, ESB, Gazell, NFC</a:t>
            </a:r>
          </a:p>
          <a:p>
            <a:r>
              <a:rPr lang="en-US"/>
              <a:t>Bluetooth v5.3 qualified Host and Controller stack since v2.0.0</a:t>
            </a:r>
          </a:p>
          <a:p>
            <a:endParaRPr lang="en-US"/>
          </a:p>
        </p:txBody>
      </p:sp>
      <p:pic>
        <p:nvPicPr>
          <p:cNvPr id="7" name="Picture 6">
            <a:extLst>
              <a:ext uri="{FF2B5EF4-FFF2-40B4-BE49-F238E27FC236}">
                <a16:creationId xmlns:a16="http://schemas.microsoft.com/office/drawing/2014/main" id="{F301EAC9-33CE-43F2-8296-C25DEB38EB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1794" y="2336580"/>
            <a:ext cx="1138791" cy="421239"/>
          </a:xfrm>
          <a:prstGeom prst="rect">
            <a:avLst/>
          </a:prstGeom>
        </p:spPr>
      </p:pic>
      <p:pic>
        <p:nvPicPr>
          <p:cNvPr id="9" name="Picture 8">
            <a:extLst>
              <a:ext uri="{FF2B5EF4-FFF2-40B4-BE49-F238E27FC236}">
                <a16:creationId xmlns:a16="http://schemas.microsoft.com/office/drawing/2014/main" id="{D1D85BCC-AA3C-4B79-9FCA-7E35B38B4D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379" y="2317446"/>
            <a:ext cx="1138790" cy="396783"/>
          </a:xfrm>
          <a:prstGeom prst="rect">
            <a:avLst/>
          </a:prstGeom>
        </p:spPr>
      </p:pic>
      <p:pic>
        <p:nvPicPr>
          <p:cNvPr id="13" name="Picture 12">
            <a:extLst>
              <a:ext uri="{FF2B5EF4-FFF2-40B4-BE49-F238E27FC236}">
                <a16:creationId xmlns:a16="http://schemas.microsoft.com/office/drawing/2014/main" id="{C0704A99-DEC1-4813-97D4-5746FD127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2412" y="3813304"/>
            <a:ext cx="1479198" cy="355434"/>
          </a:xfrm>
          <a:prstGeom prst="rect">
            <a:avLst/>
          </a:prstGeom>
        </p:spPr>
      </p:pic>
      <p:pic>
        <p:nvPicPr>
          <p:cNvPr id="6" name="Picture 5">
            <a:extLst>
              <a:ext uri="{FF2B5EF4-FFF2-40B4-BE49-F238E27FC236}">
                <a16:creationId xmlns:a16="http://schemas.microsoft.com/office/drawing/2014/main" id="{2C40F94F-05B8-4A8A-85BC-7EDD19B55B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54704" y="3043028"/>
            <a:ext cx="1450333" cy="580133"/>
          </a:xfrm>
          <a:prstGeom prst="rect">
            <a:avLst/>
          </a:prstGeom>
        </p:spPr>
      </p:pic>
      <p:pic>
        <p:nvPicPr>
          <p:cNvPr id="10" name="Graphic 9">
            <a:extLst>
              <a:ext uri="{FF2B5EF4-FFF2-40B4-BE49-F238E27FC236}">
                <a16:creationId xmlns:a16="http://schemas.microsoft.com/office/drawing/2014/main" id="{D5B1514F-821D-4BE8-AB06-DC5975217A8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5070" y="548443"/>
            <a:ext cx="583854" cy="583854"/>
          </a:xfrm>
          <a:prstGeom prst="rect">
            <a:avLst/>
          </a:prstGeom>
        </p:spPr>
      </p:pic>
      <p:pic>
        <p:nvPicPr>
          <p:cNvPr id="5" name="Picture 4">
            <a:extLst>
              <a:ext uri="{FF2B5EF4-FFF2-40B4-BE49-F238E27FC236}">
                <a16:creationId xmlns:a16="http://schemas.microsoft.com/office/drawing/2014/main" id="{A1DE4D85-69A8-47C4-9DA6-1BC645C99B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92811" y="2037850"/>
            <a:ext cx="1400988" cy="991199"/>
          </a:xfrm>
          <a:prstGeom prst="rect">
            <a:avLst/>
          </a:prstGeom>
        </p:spPr>
      </p:pic>
      <p:pic>
        <p:nvPicPr>
          <p:cNvPr id="8" name="Picture 7">
            <a:extLst>
              <a:ext uri="{FF2B5EF4-FFF2-40B4-BE49-F238E27FC236}">
                <a16:creationId xmlns:a16="http://schemas.microsoft.com/office/drawing/2014/main" id="{D929B893-71EC-433E-BB27-21844AA714D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0650" y="3740711"/>
            <a:ext cx="1549417" cy="428027"/>
          </a:xfrm>
          <a:prstGeom prst="rect">
            <a:avLst/>
          </a:prstGeom>
        </p:spPr>
      </p:pic>
      <p:pic>
        <p:nvPicPr>
          <p:cNvPr id="11" name="Picture 10" descr="Logo, icon&#10;&#10;Description automatically generated">
            <a:extLst>
              <a:ext uri="{FF2B5EF4-FFF2-40B4-BE49-F238E27FC236}">
                <a16:creationId xmlns:a16="http://schemas.microsoft.com/office/drawing/2014/main" id="{B1867DD6-DAAB-4EDC-B25E-B6E484425F5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98943" y="1449223"/>
            <a:ext cx="770842" cy="566233"/>
          </a:xfrm>
          <a:prstGeom prst="rect">
            <a:avLst/>
          </a:prstGeom>
        </p:spPr>
      </p:pic>
      <p:pic>
        <p:nvPicPr>
          <p:cNvPr id="12" name="Picture 11" descr="Logo, icon&#10;&#10;Description automatically generated">
            <a:extLst>
              <a:ext uri="{FF2B5EF4-FFF2-40B4-BE49-F238E27FC236}">
                <a16:creationId xmlns:a16="http://schemas.microsoft.com/office/drawing/2014/main" id="{6C63B953-043D-4EB0-965D-5FC0506345D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9870" y="1455436"/>
            <a:ext cx="793043" cy="566233"/>
          </a:xfrm>
          <a:prstGeom prst="rect">
            <a:avLst/>
          </a:prstGeom>
        </p:spPr>
      </p:pic>
      <p:pic>
        <p:nvPicPr>
          <p:cNvPr id="14" name="Picture 13" descr="Logo, icon&#10;&#10;Description automatically generated">
            <a:extLst>
              <a:ext uri="{FF2B5EF4-FFF2-40B4-BE49-F238E27FC236}">
                <a16:creationId xmlns:a16="http://schemas.microsoft.com/office/drawing/2014/main" id="{29FF2EBC-F691-4D9D-8B84-DE28E7D7723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96313" y="1455391"/>
            <a:ext cx="610494" cy="566233"/>
          </a:xfrm>
          <a:prstGeom prst="rect">
            <a:avLst/>
          </a:prstGeom>
        </p:spPr>
      </p:pic>
      <p:pic>
        <p:nvPicPr>
          <p:cNvPr id="15" name="Picture 14">
            <a:extLst>
              <a:ext uri="{FF2B5EF4-FFF2-40B4-BE49-F238E27FC236}">
                <a16:creationId xmlns:a16="http://schemas.microsoft.com/office/drawing/2014/main" id="{A1F1B5AE-48FE-4B87-9EE2-579B560CD44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05193" y="1448625"/>
            <a:ext cx="612648" cy="555059"/>
          </a:xfrm>
          <a:prstGeom prst="rect">
            <a:avLst/>
          </a:prstGeom>
        </p:spPr>
      </p:pic>
      <p:pic>
        <p:nvPicPr>
          <p:cNvPr id="16" name="Picture 15">
            <a:extLst>
              <a:ext uri="{FF2B5EF4-FFF2-40B4-BE49-F238E27FC236}">
                <a16:creationId xmlns:a16="http://schemas.microsoft.com/office/drawing/2014/main" id="{5AA97942-D39D-4979-81CA-BA4FF63E812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448104" y="3063215"/>
            <a:ext cx="469822" cy="469822"/>
          </a:xfrm>
          <a:prstGeom prst="rect">
            <a:avLst/>
          </a:prstGeom>
        </p:spPr>
      </p:pic>
    </p:spTree>
    <p:extLst>
      <p:ext uri="{BB962C8B-B14F-4D97-AF65-F5344CB8AC3E}">
        <p14:creationId xmlns:p14="http://schemas.microsoft.com/office/powerpoint/2010/main" val="3983524642"/>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2B46A7-3476-3E83-B881-4838F8A05FF2}"/>
              </a:ext>
            </a:extLst>
          </p:cNvPr>
          <p:cNvSpPr>
            <a:spLocks noGrp="1"/>
          </p:cNvSpPr>
          <p:nvPr>
            <p:ph sz="quarter" idx="12"/>
          </p:nvPr>
        </p:nvSpPr>
        <p:spPr/>
        <p:txBody>
          <a:bodyPr/>
          <a:lstStyle/>
          <a:p>
            <a:r>
              <a:rPr lang="en-US"/>
              <a:t>nRF Connect for Visual Studio Code</a:t>
            </a:r>
          </a:p>
          <a:p>
            <a:pPr lvl="1"/>
            <a:r>
              <a:rPr lang="en-US"/>
              <a:t>Installed via the Toolchain Manager</a:t>
            </a:r>
          </a:p>
          <a:p>
            <a:pPr lvl="1"/>
            <a:r>
              <a:rPr lang="en-US"/>
              <a:t>Built from the ground up for </a:t>
            </a:r>
            <a:br>
              <a:rPr lang="en-US"/>
            </a:br>
            <a:r>
              <a:rPr lang="en-US"/>
              <a:t>nRF Connect SDK</a:t>
            </a:r>
          </a:p>
          <a:p>
            <a:pPr lvl="1"/>
            <a:r>
              <a:rPr lang="en-US"/>
              <a:t>Highly extendable and configurable</a:t>
            </a:r>
          </a:p>
          <a:p>
            <a:pPr lvl="1"/>
            <a:r>
              <a:rPr lang="en-US"/>
              <a:t>CLI and GUI Interfaces</a:t>
            </a:r>
          </a:p>
          <a:p>
            <a:pPr lvl="1"/>
            <a:r>
              <a:rPr lang="en-US"/>
              <a:t>Create new board wizard</a:t>
            </a:r>
          </a:p>
          <a:p>
            <a:pPr lvl="1"/>
            <a:r>
              <a:rPr lang="en-US"/>
              <a:t>Built-in terminal</a:t>
            </a:r>
          </a:p>
          <a:p>
            <a:pPr lvl="1"/>
            <a:r>
              <a:rPr lang="en-US"/>
              <a:t>Rich set of </a:t>
            </a:r>
            <a:r>
              <a:rPr lang="en-US">
                <a:solidFill>
                  <a:schemeClr val="accent3"/>
                </a:solidFill>
                <a:hlinkClick r:id="rId3">
                  <a:extLst>
                    <a:ext uri="{A12FA001-AC4F-418D-AE19-62706E023703}">
                      <ahyp:hlinkClr xmlns:ahyp="http://schemas.microsoft.com/office/drawing/2018/hyperlinkcolor" val="tx"/>
                    </a:ext>
                  </a:extLst>
                </a:hlinkClick>
              </a:rPr>
              <a:t>tutorial videos</a:t>
            </a:r>
            <a:endParaRPr lang="en-US">
              <a:solidFill>
                <a:schemeClr val="accent3"/>
              </a:solidFill>
            </a:endParaRPr>
          </a:p>
          <a:p>
            <a:endParaRPr lang="en-US"/>
          </a:p>
        </p:txBody>
      </p:sp>
      <p:sp>
        <p:nvSpPr>
          <p:cNvPr id="9" name="Content Placeholder 8">
            <a:extLst>
              <a:ext uri="{FF2B5EF4-FFF2-40B4-BE49-F238E27FC236}">
                <a16:creationId xmlns:a16="http://schemas.microsoft.com/office/drawing/2014/main" id="{5DE6BC49-0095-80AF-18FA-650381936C4B}"/>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IDE support</a:t>
            </a:r>
          </a:p>
        </p:txBody>
      </p:sp>
      <p:pic>
        <p:nvPicPr>
          <p:cNvPr id="4" name="Graphic 3">
            <a:extLst>
              <a:ext uri="{FF2B5EF4-FFF2-40B4-BE49-F238E27FC236}">
                <a16:creationId xmlns:a16="http://schemas.microsoft.com/office/drawing/2014/main" id="{93AE67B3-BDEE-4C54-80CA-620C59A18D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7347" y="1238250"/>
            <a:ext cx="1126670" cy="1159486"/>
          </a:xfrm>
          <a:prstGeom prst="rect">
            <a:avLst/>
          </a:prstGeom>
        </p:spPr>
      </p:pic>
      <p:pic>
        <p:nvPicPr>
          <p:cNvPr id="8" name="Picture 7" descr="Text&#10;&#10;Description automatically generated">
            <a:extLst>
              <a:ext uri="{FF2B5EF4-FFF2-40B4-BE49-F238E27FC236}">
                <a16:creationId xmlns:a16="http://schemas.microsoft.com/office/drawing/2014/main" id="{3C90B724-5894-4645-800D-95FE576D24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4384" y="2571750"/>
            <a:ext cx="3978426" cy="2133600"/>
          </a:xfrm>
          <a:prstGeom prst="rect">
            <a:avLst/>
          </a:prstGeom>
        </p:spPr>
      </p:pic>
    </p:spTree>
    <p:extLst>
      <p:ext uri="{BB962C8B-B14F-4D97-AF65-F5344CB8AC3E}">
        <p14:creationId xmlns:p14="http://schemas.microsoft.com/office/powerpoint/2010/main" val="2896628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78663E-DD42-7CCA-B982-6421938144AB}"/>
              </a:ext>
            </a:extLst>
          </p:cNvPr>
          <p:cNvSpPr>
            <a:spLocks noGrp="1"/>
          </p:cNvSpPr>
          <p:nvPr>
            <p:ph sz="quarter" idx="12"/>
          </p:nvPr>
        </p:nvSpPr>
        <p:spPr/>
        <p:txBody>
          <a:bodyPr/>
          <a:lstStyle/>
          <a:p>
            <a:r>
              <a:rPr lang="en-US"/>
              <a:t>The welcome page </a:t>
            </a:r>
          </a:p>
          <a:p>
            <a:pPr lvl="1"/>
            <a:r>
              <a:rPr lang="en-US"/>
              <a:t>Quick Setup:</a:t>
            </a:r>
          </a:p>
          <a:p>
            <a:pPr lvl="2">
              <a:buClr>
                <a:schemeClr val="accent1"/>
              </a:buClr>
              <a:buSzPct val="100000"/>
              <a:buFont typeface="Wingdings" pitchFamily="2" charset="2"/>
              <a:buChar char="§"/>
            </a:pPr>
            <a:r>
              <a:rPr lang="en-US">
                <a:solidFill>
                  <a:schemeClr val="tx1"/>
                </a:solidFill>
              </a:rPr>
              <a:t>Sets the Toolchain (and SDK) versions</a:t>
            </a:r>
          </a:p>
          <a:p>
            <a:pPr lvl="2">
              <a:buClr>
                <a:schemeClr val="accent1"/>
              </a:buClr>
              <a:buSzPct val="100000"/>
              <a:buFont typeface="Wingdings" pitchFamily="2" charset="2"/>
              <a:buChar char="§"/>
            </a:pPr>
            <a:r>
              <a:rPr lang="en-US">
                <a:solidFill>
                  <a:schemeClr val="tx1"/>
                </a:solidFill>
              </a:rPr>
              <a:t>This is valid for the whole VS Code workspace</a:t>
            </a:r>
          </a:p>
          <a:p>
            <a:pPr lvl="2">
              <a:buClr>
                <a:schemeClr val="accent1"/>
              </a:buClr>
              <a:buSzPct val="100000"/>
              <a:buFont typeface="Wingdings" pitchFamily="2" charset="2"/>
              <a:buChar char="§"/>
            </a:pPr>
            <a:r>
              <a:rPr lang="en-US">
                <a:solidFill>
                  <a:schemeClr val="tx1"/>
                </a:solidFill>
              </a:rPr>
              <a:t>Can be used to change toolchain version in existing applications</a:t>
            </a:r>
          </a:p>
          <a:p>
            <a:pPr lvl="1"/>
            <a:r>
              <a:rPr lang="en-US"/>
              <a:t>Getting Started:</a:t>
            </a:r>
          </a:p>
          <a:p>
            <a:pPr lvl="2">
              <a:buClr>
                <a:schemeClr val="accent1"/>
              </a:buClr>
              <a:buSzPct val="100000"/>
              <a:buFont typeface="Wingdings" pitchFamily="2" charset="2"/>
              <a:buChar char="§"/>
            </a:pPr>
            <a:r>
              <a:rPr lang="en-US">
                <a:solidFill>
                  <a:schemeClr val="tx1"/>
                </a:solidFill>
              </a:rPr>
              <a:t>Open walkthrough: A set of short videos</a:t>
            </a:r>
          </a:p>
          <a:p>
            <a:pPr lvl="2">
              <a:buClr>
                <a:schemeClr val="accent1"/>
              </a:buClr>
              <a:buSzPct val="100000"/>
              <a:buFont typeface="Wingdings" pitchFamily="2" charset="2"/>
              <a:buChar char="§"/>
            </a:pPr>
            <a:r>
              <a:rPr lang="en-US">
                <a:solidFill>
                  <a:schemeClr val="tx1"/>
                </a:solidFill>
              </a:rPr>
              <a:t>Nordic DevAcademy : More deep diving tutorials</a:t>
            </a:r>
          </a:p>
          <a:p>
            <a:pPr lvl="1">
              <a:buSzPct val="100000"/>
            </a:pPr>
            <a:r>
              <a:rPr lang="en-US">
                <a:solidFill>
                  <a:schemeClr val="tx1"/>
                </a:solidFill>
              </a:rPr>
              <a:t>Links to documentation</a:t>
            </a:r>
          </a:p>
          <a:p>
            <a:pPr lvl="1">
              <a:buSzPct val="100000"/>
            </a:pPr>
            <a:r>
              <a:rPr lang="en-US">
                <a:solidFill>
                  <a:schemeClr val="tx1"/>
                </a:solidFill>
              </a:rPr>
              <a:t>New features can be found locally under </a:t>
            </a:r>
          </a:p>
          <a:p>
            <a:pPr lvl="1"/>
            <a:r>
              <a:rPr lang="en-US"/>
              <a:t>Please visit the documentation site: </a:t>
            </a:r>
            <a:r>
              <a:rPr lang="en-US">
                <a:solidFill>
                  <a:schemeClr val="accent3"/>
                </a:solidFill>
                <a:hlinkClick r:id="rId4">
                  <a:extLst>
                    <a:ext uri="{A12FA001-AC4F-418D-AE19-62706E023703}">
                      <ahyp:hlinkClr xmlns:ahyp="http://schemas.microsoft.com/office/drawing/2018/hyperlinkcolor" val="tx"/>
                    </a:ext>
                  </a:extLst>
                </a:hlinkClick>
              </a:rPr>
              <a:t>nRF Connect for VS Code</a:t>
            </a:r>
            <a:endParaRPr lang="en-US">
              <a:solidFill>
                <a:schemeClr val="accent3"/>
              </a:solidFill>
            </a:endParaRPr>
          </a:p>
          <a:p>
            <a:endParaRPr lang="en-US"/>
          </a:p>
        </p:txBody>
      </p:sp>
      <p:sp>
        <p:nvSpPr>
          <p:cNvPr id="14" name="Content Placeholder 13">
            <a:extLst>
              <a:ext uri="{FF2B5EF4-FFF2-40B4-BE49-F238E27FC236}">
                <a16:creationId xmlns:a16="http://schemas.microsoft.com/office/drawing/2014/main" id="{45B99F7C-8680-B9F6-B88E-E8A9D7E585AA}"/>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Setting up nRF Connect for VS Code</a:t>
            </a:r>
          </a:p>
        </p:txBody>
      </p:sp>
      <p:pic>
        <p:nvPicPr>
          <p:cNvPr id="13" name="Picture 12">
            <a:extLst>
              <a:ext uri="{FF2B5EF4-FFF2-40B4-BE49-F238E27FC236}">
                <a16:creationId xmlns:a16="http://schemas.microsoft.com/office/drawing/2014/main" id="{575C56C4-B09B-FBA8-04F0-C160D38DEAB4}"/>
              </a:ext>
            </a:extLst>
          </p:cNvPr>
          <p:cNvPicPr>
            <a:picLocks noChangeAspect="1"/>
          </p:cNvPicPr>
          <p:nvPr/>
        </p:nvPicPr>
        <p:blipFill>
          <a:blip r:embed="rId5"/>
          <a:stretch>
            <a:fillRect/>
          </a:stretch>
        </p:blipFill>
        <p:spPr>
          <a:xfrm>
            <a:off x="4603078" y="1238250"/>
            <a:ext cx="3929735" cy="3467100"/>
          </a:xfrm>
          <a:prstGeom prst="rect">
            <a:avLst/>
          </a:prstGeom>
        </p:spPr>
      </p:pic>
      <p:pic>
        <p:nvPicPr>
          <p:cNvPr id="3" name="Picture 2">
            <a:extLst>
              <a:ext uri="{FF2B5EF4-FFF2-40B4-BE49-F238E27FC236}">
                <a16:creationId xmlns:a16="http://schemas.microsoft.com/office/drawing/2014/main" id="{7517B1F7-726E-A5E8-974E-7253D5FC2152}"/>
              </a:ext>
            </a:extLst>
          </p:cNvPr>
          <p:cNvPicPr>
            <a:picLocks noChangeAspect="1"/>
          </p:cNvPicPr>
          <p:nvPr/>
        </p:nvPicPr>
        <p:blipFill>
          <a:blip r:embed="rId6"/>
          <a:stretch>
            <a:fillRect/>
          </a:stretch>
        </p:blipFill>
        <p:spPr>
          <a:xfrm>
            <a:off x="1658275" y="4331578"/>
            <a:ext cx="395610" cy="125664"/>
          </a:xfrm>
          <a:prstGeom prst="rect">
            <a:avLst/>
          </a:prstGeom>
        </p:spPr>
      </p:pic>
      <p:sp>
        <p:nvSpPr>
          <p:cNvPr id="2" name="Rectangle 1">
            <a:extLst>
              <a:ext uri="{FF2B5EF4-FFF2-40B4-BE49-F238E27FC236}">
                <a16:creationId xmlns:a16="http://schemas.microsoft.com/office/drawing/2014/main" id="{FAFBD6C8-E739-7709-415B-F8807B54EAB3}"/>
              </a:ext>
            </a:extLst>
          </p:cNvPr>
          <p:cNvSpPr/>
          <p:nvPr/>
        </p:nvSpPr>
        <p:spPr>
          <a:xfrm>
            <a:off x="6020476" y="2476803"/>
            <a:ext cx="1114841" cy="843517"/>
          </a:xfrm>
          <a:prstGeom prst="rect">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Arrow Connector 20">
            <a:extLst>
              <a:ext uri="{FF2B5EF4-FFF2-40B4-BE49-F238E27FC236}">
                <a16:creationId xmlns:a16="http://schemas.microsoft.com/office/drawing/2014/main" id="{C667EE2C-F8FC-797B-2453-5E3653BC7E7E}"/>
              </a:ext>
            </a:extLst>
          </p:cNvPr>
          <p:cNvCxnSpPr>
            <a:cxnSpLocks/>
          </p:cNvCxnSpPr>
          <p:nvPr/>
        </p:nvCxnSpPr>
        <p:spPr>
          <a:xfrm flipV="1">
            <a:off x="2569143" y="2808802"/>
            <a:ext cx="3451333" cy="188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0594D20-569C-B1E9-B036-FA2955B12886}"/>
              </a:ext>
            </a:extLst>
          </p:cNvPr>
          <p:cNvCxnSpPr>
            <a:cxnSpLocks/>
          </p:cNvCxnSpPr>
          <p:nvPr/>
        </p:nvCxnSpPr>
        <p:spPr>
          <a:xfrm flipV="1">
            <a:off x="3251915" y="3537098"/>
            <a:ext cx="2768561" cy="2492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a:extLst>
              <a:ext uri="{FF2B5EF4-FFF2-40B4-BE49-F238E27FC236}">
                <a16:creationId xmlns:a16="http://schemas.microsoft.com/office/drawing/2014/main" id="{A7DC0839-0C08-B170-578B-28BE71BB59BA}"/>
              </a:ext>
            </a:extLst>
          </p:cNvPr>
          <p:cNvCxnSpPr>
            <a:cxnSpLocks/>
          </p:cNvCxnSpPr>
          <p:nvPr/>
        </p:nvCxnSpPr>
        <p:spPr>
          <a:xfrm>
            <a:off x="2293495" y="1808892"/>
            <a:ext cx="3726981" cy="436736"/>
          </a:xfrm>
          <a:prstGeom prst="bentConnector3">
            <a:avLst>
              <a:gd name="adj1" fmla="val 56185"/>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1510549"/>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27E28-3656-BC0A-A6E4-D3850B9DF22F}"/>
              </a:ext>
            </a:extLst>
          </p:cNvPr>
          <p:cNvSpPr>
            <a:spLocks noGrp="1"/>
          </p:cNvSpPr>
          <p:nvPr>
            <p:ph sz="quarter" idx="13"/>
          </p:nvPr>
        </p:nvSpPr>
        <p:spPr/>
        <p:txBody>
          <a:bodyPr/>
          <a:lstStyle/>
          <a:p>
            <a:r>
              <a:rPr lang="en-US"/>
              <a:t>3 different ways of setting up a new application:</a:t>
            </a:r>
          </a:p>
          <a:p>
            <a:pPr lvl="1"/>
            <a:r>
              <a:rPr lang="en-US"/>
              <a:t>Add an existing application:</a:t>
            </a:r>
          </a:p>
          <a:p>
            <a:pPr lvl="2">
              <a:buClr>
                <a:schemeClr val="accent1"/>
              </a:buClr>
              <a:buSzPct val="100000"/>
              <a:buFont typeface="Wingdings" pitchFamily="2" charset="2"/>
              <a:buChar char="§"/>
            </a:pPr>
            <a:r>
              <a:rPr lang="en-US">
                <a:solidFill>
                  <a:schemeClr val="tx1"/>
                </a:solidFill>
              </a:rPr>
              <a:t>This opens an existing project which can be a sample in the repo or a project from </a:t>
            </a:r>
            <a:r>
              <a:rPr lang="en-US" err="1">
                <a:solidFill>
                  <a:schemeClr val="tx1"/>
                </a:solidFill>
              </a:rPr>
              <a:t>Segger</a:t>
            </a:r>
            <a:r>
              <a:rPr lang="en-US">
                <a:solidFill>
                  <a:schemeClr val="tx1"/>
                </a:solidFill>
              </a:rPr>
              <a:t> Embedded Studio or command line</a:t>
            </a:r>
          </a:p>
          <a:p>
            <a:pPr lvl="2">
              <a:buClr>
                <a:schemeClr val="accent1"/>
              </a:buClr>
              <a:buSzPct val="100000"/>
              <a:buFont typeface="Wingdings" pitchFamily="2" charset="2"/>
              <a:buChar char="§"/>
            </a:pPr>
            <a:r>
              <a:rPr lang="en-US">
                <a:solidFill>
                  <a:schemeClr val="tx1"/>
                </a:solidFill>
              </a:rPr>
              <a:t>To use select the folder containing the file </a:t>
            </a:r>
            <a:r>
              <a:rPr lang="en-US" err="1">
                <a:solidFill>
                  <a:schemeClr val="tx1"/>
                </a:solidFill>
              </a:rPr>
              <a:t>cmakelist.txt</a:t>
            </a:r>
            <a:r>
              <a:rPr lang="en-US">
                <a:solidFill>
                  <a:schemeClr val="tx1"/>
                </a:solidFill>
              </a:rPr>
              <a:t> </a:t>
            </a:r>
          </a:p>
          <a:p>
            <a:pPr lvl="1"/>
            <a:r>
              <a:rPr lang="en-US"/>
              <a:t>Create a new application </a:t>
            </a:r>
            <a:r>
              <a:rPr lang="en-US">
                <a:sym typeface="Wingdings" panose="05000000000000000000" pitchFamily="2" charset="2"/>
              </a:rPr>
              <a:t> </a:t>
            </a:r>
            <a:r>
              <a:rPr lang="en-US"/>
              <a:t>Freestanding:</a:t>
            </a:r>
          </a:p>
          <a:p>
            <a:pPr lvl="2">
              <a:buClr>
                <a:schemeClr val="accent1"/>
              </a:buClr>
              <a:buSzPct val="100000"/>
              <a:buFont typeface="Wingdings" pitchFamily="2" charset="2"/>
              <a:buChar char="§"/>
            </a:pPr>
            <a:r>
              <a:rPr lang="en-US">
                <a:solidFill>
                  <a:schemeClr val="tx1"/>
                </a:solidFill>
              </a:rPr>
              <a:t>Copies the application files (but not the SDK files) to a new folder.</a:t>
            </a:r>
          </a:p>
          <a:p>
            <a:pPr lvl="2">
              <a:buClr>
                <a:schemeClr val="accent1"/>
              </a:buClr>
              <a:buSzPct val="100000"/>
              <a:buFont typeface="Wingdings" pitchFamily="2" charset="2"/>
              <a:buChar char="§"/>
            </a:pPr>
            <a:r>
              <a:rPr lang="en-US">
                <a:solidFill>
                  <a:schemeClr val="tx1"/>
                </a:solidFill>
              </a:rPr>
              <a:t>Suitable for evaluation or multiple projects using the same SDK</a:t>
            </a:r>
          </a:p>
          <a:p>
            <a:pPr lvl="1"/>
            <a:r>
              <a:rPr lang="en-US"/>
              <a:t>Create a new application </a:t>
            </a:r>
            <a:r>
              <a:rPr lang="en-US">
                <a:sym typeface="Wingdings" panose="05000000000000000000" pitchFamily="2" charset="2"/>
              </a:rPr>
              <a:t> </a:t>
            </a:r>
            <a:r>
              <a:rPr lang="en-US"/>
              <a:t>Workspace</a:t>
            </a:r>
          </a:p>
          <a:p>
            <a:pPr lvl="2">
              <a:buClr>
                <a:schemeClr val="accent1"/>
              </a:buClr>
              <a:buSzPct val="100000"/>
              <a:buFont typeface="Wingdings" pitchFamily="2" charset="2"/>
              <a:buChar char="§"/>
            </a:pPr>
            <a:r>
              <a:rPr lang="en-US">
                <a:solidFill>
                  <a:schemeClr val="tx1"/>
                </a:solidFill>
              </a:rPr>
              <a:t>Workspace here means a west workspace. </a:t>
            </a:r>
          </a:p>
          <a:p>
            <a:pPr lvl="2">
              <a:buClr>
                <a:schemeClr val="accent1"/>
              </a:buClr>
              <a:buSzPct val="100000"/>
              <a:buFont typeface="Wingdings" pitchFamily="2" charset="2"/>
              <a:buChar char="§"/>
            </a:pPr>
            <a:r>
              <a:rPr lang="en-US">
                <a:solidFill>
                  <a:schemeClr val="tx1"/>
                </a:solidFill>
              </a:rPr>
              <a:t>Copy the sample files and clones the SDK into </a:t>
            </a:r>
            <a:br>
              <a:rPr lang="en-US">
                <a:solidFill>
                  <a:schemeClr val="tx1"/>
                </a:solidFill>
              </a:rPr>
            </a:br>
            <a:r>
              <a:rPr lang="en-US">
                <a:solidFill>
                  <a:schemeClr val="tx1"/>
                </a:solidFill>
              </a:rPr>
              <a:t>the VS Code workspace folder.</a:t>
            </a:r>
          </a:p>
          <a:p>
            <a:pPr lvl="2">
              <a:buClr>
                <a:schemeClr val="accent1"/>
              </a:buClr>
              <a:buSzPct val="100000"/>
              <a:buFont typeface="Wingdings" pitchFamily="2" charset="2"/>
              <a:buChar char="§"/>
            </a:pPr>
            <a:r>
              <a:rPr lang="en-US">
                <a:solidFill>
                  <a:schemeClr val="tx1"/>
                </a:solidFill>
              </a:rPr>
              <a:t>Suitable for project where it is important to have a full copy of all the files in the project.</a:t>
            </a:r>
          </a:p>
        </p:txBody>
      </p:sp>
      <p:pic>
        <p:nvPicPr>
          <p:cNvPr id="6" name="Content Placeholder 5">
            <a:extLst>
              <a:ext uri="{FF2B5EF4-FFF2-40B4-BE49-F238E27FC236}">
                <a16:creationId xmlns:a16="http://schemas.microsoft.com/office/drawing/2014/main" id="{9339F907-9306-7B6A-2A77-491C9BF00159}"/>
              </a:ext>
            </a:extLst>
          </p:cNvPr>
          <p:cNvPicPr>
            <a:picLocks noGrp="1" noChangeAspect="1"/>
          </p:cNvPicPr>
          <p:nvPr>
            <p:ph sz="quarter" idx="14"/>
          </p:nvPr>
        </p:nvPicPr>
        <p:blipFill>
          <a:blip r:embed="rId4"/>
          <a:stretch>
            <a:fillRect/>
          </a:stretch>
        </p:blipFill>
        <p:spPr>
          <a:xfrm>
            <a:off x="5937332" y="3154957"/>
            <a:ext cx="930236" cy="1550393"/>
          </a:xfrm>
          <a:ln>
            <a:solidFill>
              <a:schemeClr val="tx1"/>
            </a:solidFill>
          </a:ln>
        </p:spPr>
      </p:pic>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Setting up a new application</a:t>
            </a:r>
          </a:p>
        </p:txBody>
      </p:sp>
      <p:pic>
        <p:nvPicPr>
          <p:cNvPr id="3" name="Picture 2">
            <a:extLst>
              <a:ext uri="{FF2B5EF4-FFF2-40B4-BE49-F238E27FC236}">
                <a16:creationId xmlns:a16="http://schemas.microsoft.com/office/drawing/2014/main" id="{7A0D3B9D-36AA-07C0-23F6-EE7C22D217B7}"/>
              </a:ext>
            </a:extLst>
          </p:cNvPr>
          <p:cNvPicPr>
            <a:picLocks noChangeAspect="1"/>
          </p:cNvPicPr>
          <p:nvPr/>
        </p:nvPicPr>
        <p:blipFill>
          <a:blip r:embed="rId5"/>
          <a:stretch>
            <a:fillRect/>
          </a:stretch>
        </p:blipFill>
        <p:spPr>
          <a:xfrm>
            <a:off x="809624" y="1698204"/>
            <a:ext cx="171474" cy="161948"/>
          </a:xfrm>
          <a:prstGeom prst="rect">
            <a:avLst/>
          </a:prstGeom>
        </p:spPr>
      </p:pic>
      <p:pic>
        <p:nvPicPr>
          <p:cNvPr id="7" name="Picture 6">
            <a:extLst>
              <a:ext uri="{FF2B5EF4-FFF2-40B4-BE49-F238E27FC236}">
                <a16:creationId xmlns:a16="http://schemas.microsoft.com/office/drawing/2014/main" id="{741A322F-5500-5BD6-1B51-8142B5149E7F}"/>
              </a:ext>
            </a:extLst>
          </p:cNvPr>
          <p:cNvPicPr>
            <a:picLocks noChangeAspect="1"/>
          </p:cNvPicPr>
          <p:nvPr/>
        </p:nvPicPr>
        <p:blipFill>
          <a:blip r:embed="rId6"/>
          <a:stretch>
            <a:fillRect/>
          </a:stretch>
        </p:blipFill>
        <p:spPr>
          <a:xfrm>
            <a:off x="809624" y="2654020"/>
            <a:ext cx="171474" cy="200053"/>
          </a:xfrm>
          <a:prstGeom prst="rect">
            <a:avLst/>
          </a:prstGeom>
        </p:spPr>
      </p:pic>
      <p:pic>
        <p:nvPicPr>
          <p:cNvPr id="13" name="Picture 12">
            <a:extLst>
              <a:ext uri="{FF2B5EF4-FFF2-40B4-BE49-F238E27FC236}">
                <a16:creationId xmlns:a16="http://schemas.microsoft.com/office/drawing/2014/main" id="{B6318DA4-8B99-F57C-8002-7CA19E05BE8B}"/>
              </a:ext>
            </a:extLst>
          </p:cNvPr>
          <p:cNvPicPr>
            <a:picLocks noChangeAspect="1"/>
          </p:cNvPicPr>
          <p:nvPr/>
        </p:nvPicPr>
        <p:blipFill>
          <a:blip r:embed="rId6"/>
          <a:stretch>
            <a:fillRect/>
          </a:stretch>
        </p:blipFill>
        <p:spPr>
          <a:xfrm>
            <a:off x="809624" y="3440744"/>
            <a:ext cx="171474" cy="200053"/>
          </a:xfrm>
          <a:prstGeom prst="rect">
            <a:avLst/>
          </a:prstGeom>
        </p:spPr>
      </p:pic>
      <p:grpSp>
        <p:nvGrpSpPr>
          <p:cNvPr id="15" name="Group 14">
            <a:extLst>
              <a:ext uri="{FF2B5EF4-FFF2-40B4-BE49-F238E27FC236}">
                <a16:creationId xmlns:a16="http://schemas.microsoft.com/office/drawing/2014/main" id="{FAEE0580-EB81-EBFC-CC48-43E88AAB363D}"/>
              </a:ext>
            </a:extLst>
          </p:cNvPr>
          <p:cNvGrpSpPr/>
          <p:nvPr/>
        </p:nvGrpSpPr>
        <p:grpSpPr>
          <a:xfrm>
            <a:off x="5918680" y="1391583"/>
            <a:ext cx="2614133" cy="1550392"/>
            <a:chOff x="5300797" y="1418061"/>
            <a:chExt cx="3502630" cy="1939172"/>
          </a:xfrm>
        </p:grpSpPr>
        <p:pic>
          <p:nvPicPr>
            <p:cNvPr id="16" name="Picture 15">
              <a:extLst>
                <a:ext uri="{FF2B5EF4-FFF2-40B4-BE49-F238E27FC236}">
                  <a16:creationId xmlns:a16="http://schemas.microsoft.com/office/drawing/2014/main" id="{75913B39-C298-9854-DD4F-41E29C109BE8}"/>
                </a:ext>
              </a:extLst>
            </p:cNvPr>
            <p:cNvPicPr>
              <a:picLocks noChangeAspect="1"/>
            </p:cNvPicPr>
            <p:nvPr/>
          </p:nvPicPr>
          <p:blipFill>
            <a:blip r:embed="rId7"/>
            <a:stretch>
              <a:fillRect/>
            </a:stretch>
          </p:blipFill>
          <p:spPr>
            <a:xfrm>
              <a:off x="5300797" y="1418061"/>
              <a:ext cx="3502630" cy="1939172"/>
            </a:xfrm>
            <a:prstGeom prst="rect">
              <a:avLst/>
            </a:prstGeom>
          </p:spPr>
        </p:pic>
        <p:sp>
          <p:nvSpPr>
            <p:cNvPr id="17" name="Rectangle 16">
              <a:extLst>
                <a:ext uri="{FF2B5EF4-FFF2-40B4-BE49-F238E27FC236}">
                  <a16:creationId xmlns:a16="http://schemas.microsoft.com/office/drawing/2014/main" id="{20445074-FB08-579F-1695-C0F6E2A868D8}"/>
                </a:ext>
              </a:extLst>
            </p:cNvPr>
            <p:cNvSpPr/>
            <p:nvPr/>
          </p:nvSpPr>
          <p:spPr>
            <a:xfrm>
              <a:off x="5627077" y="2071083"/>
              <a:ext cx="1180123" cy="14849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6EB82897-F981-0DDF-8FB8-50D2C6A9DE00}"/>
                </a:ext>
              </a:extLst>
            </p:cNvPr>
            <p:cNvSpPr/>
            <p:nvPr/>
          </p:nvSpPr>
          <p:spPr>
            <a:xfrm>
              <a:off x="7299569" y="2672867"/>
              <a:ext cx="593970" cy="15795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C0143EE7-4FA3-A53D-6D17-D7B7EC20DB58}"/>
                </a:ext>
              </a:extLst>
            </p:cNvPr>
            <p:cNvSpPr/>
            <p:nvPr/>
          </p:nvSpPr>
          <p:spPr>
            <a:xfrm>
              <a:off x="7932615" y="2672866"/>
              <a:ext cx="606037" cy="15630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9" name="Straight Arrow Connector 8">
            <a:extLst>
              <a:ext uri="{FF2B5EF4-FFF2-40B4-BE49-F238E27FC236}">
                <a16:creationId xmlns:a16="http://schemas.microsoft.com/office/drawing/2014/main" id="{0BB8F467-900E-48E7-168C-BB1EB264CFAF}"/>
              </a:ext>
            </a:extLst>
          </p:cNvPr>
          <p:cNvCxnSpPr>
            <a:cxnSpLocks/>
          </p:cNvCxnSpPr>
          <p:nvPr/>
        </p:nvCxnSpPr>
        <p:spPr>
          <a:xfrm>
            <a:off x="3300761" y="4222592"/>
            <a:ext cx="26365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D2709D65-9104-15DD-757D-E9641B3B2340}"/>
              </a:ext>
            </a:extLst>
          </p:cNvPr>
          <p:cNvSpPr/>
          <p:nvPr/>
        </p:nvSpPr>
        <p:spPr>
          <a:xfrm>
            <a:off x="5937332" y="3154957"/>
            <a:ext cx="930239" cy="1550392"/>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5B5E239A-EB9E-E1B7-59B8-3F905EA03ED6}"/>
              </a:ext>
            </a:extLst>
          </p:cNvPr>
          <p:cNvSpPr/>
          <p:nvPr/>
        </p:nvSpPr>
        <p:spPr>
          <a:xfrm>
            <a:off x="1531434" y="4148254"/>
            <a:ext cx="1769327" cy="170985"/>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54899823"/>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25FA9C-83DC-C50A-1814-B71C067E634A}"/>
              </a:ext>
            </a:extLst>
          </p:cNvPr>
          <p:cNvSpPr>
            <a:spLocks noGrp="1"/>
          </p:cNvSpPr>
          <p:nvPr>
            <p:ph sz="quarter" idx="13"/>
          </p:nvPr>
        </p:nvSpPr>
        <p:spPr/>
        <p:txBody>
          <a:bodyPr/>
          <a:lstStyle/>
          <a:p>
            <a:r>
              <a:rPr lang="en-US"/>
              <a:t>Select the SDK and Toolchain versions</a:t>
            </a:r>
          </a:p>
          <a:p>
            <a:r>
              <a:rPr lang="en-US"/>
              <a:t>Set App location</a:t>
            </a:r>
          </a:p>
          <a:p>
            <a:pPr lvl="1"/>
            <a:r>
              <a:rPr lang="en-US"/>
              <a:t>The app will be created in a subdirectory in this directory</a:t>
            </a:r>
          </a:p>
          <a:p>
            <a:r>
              <a:rPr lang="en-US"/>
              <a:t>Select the template (aka “sample”)</a:t>
            </a:r>
          </a:p>
          <a:p>
            <a:pPr lvl="1"/>
            <a:r>
              <a:rPr lang="en-US"/>
              <a:t>Just start typing the sample name and it will present you a list matching what you have typed</a:t>
            </a:r>
          </a:p>
          <a:p>
            <a:pPr lvl="1"/>
            <a:r>
              <a:rPr lang="en-US" i="1"/>
              <a:t>Or</a:t>
            </a:r>
            <a:r>
              <a:rPr lang="en-US"/>
              <a:t> use the sample browser</a:t>
            </a:r>
          </a:p>
          <a:p>
            <a:r>
              <a:rPr lang="en-US"/>
              <a:t>Finally click “Create Application”</a:t>
            </a:r>
          </a:p>
          <a:p>
            <a:endParaRPr lang="en-US"/>
          </a:p>
        </p:txBody>
      </p:sp>
      <p:pic>
        <p:nvPicPr>
          <p:cNvPr id="8" name="Content Placeholder 7">
            <a:extLst>
              <a:ext uri="{FF2B5EF4-FFF2-40B4-BE49-F238E27FC236}">
                <a16:creationId xmlns:a16="http://schemas.microsoft.com/office/drawing/2014/main" id="{F65C8F31-6FC1-4316-F4A8-4CFFBE94C73A}"/>
              </a:ext>
            </a:extLst>
          </p:cNvPr>
          <p:cNvPicPr>
            <a:picLocks noGrp="1" noChangeAspect="1"/>
          </p:cNvPicPr>
          <p:nvPr>
            <p:ph sz="quarter" idx="14"/>
          </p:nvPr>
        </p:nvPicPr>
        <p:blipFill>
          <a:blip r:embed="rId4"/>
          <a:stretch>
            <a:fillRect/>
          </a:stretch>
        </p:blipFill>
        <p:spPr>
          <a:xfrm>
            <a:off x="5921375" y="1390650"/>
            <a:ext cx="2611438" cy="3215653"/>
          </a:xfrm>
        </p:spPr>
      </p:pic>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Setting up a new application, continue</a:t>
            </a:r>
          </a:p>
        </p:txBody>
      </p:sp>
      <p:cxnSp>
        <p:nvCxnSpPr>
          <p:cNvPr id="7" name="Straight Arrow Connector 6">
            <a:extLst>
              <a:ext uri="{FF2B5EF4-FFF2-40B4-BE49-F238E27FC236}">
                <a16:creationId xmlns:a16="http://schemas.microsoft.com/office/drawing/2014/main" id="{B2FB7D85-FEFD-3B1F-0A6D-B860144D2A66}"/>
              </a:ext>
            </a:extLst>
          </p:cNvPr>
          <p:cNvCxnSpPr>
            <a:cxnSpLocks/>
          </p:cNvCxnSpPr>
          <p:nvPr/>
        </p:nvCxnSpPr>
        <p:spPr>
          <a:xfrm>
            <a:off x="3492500" y="3721100"/>
            <a:ext cx="4563679" cy="783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9088117"/>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F2C34-5F0D-A6F3-6C4A-609884CD258B}"/>
              </a:ext>
            </a:extLst>
          </p:cNvPr>
          <p:cNvSpPr>
            <a:spLocks noGrp="1"/>
          </p:cNvSpPr>
          <p:nvPr>
            <p:ph sz="quarter" idx="12"/>
          </p:nvPr>
        </p:nvSpPr>
        <p:spPr/>
        <p:txBody>
          <a:bodyPr/>
          <a:lstStyle/>
          <a:p>
            <a:r>
              <a:rPr lang="en-US"/>
              <a:t>Start typing to filter on name</a:t>
            </a:r>
          </a:p>
          <a:p>
            <a:r>
              <a:rPr lang="en-US"/>
              <a:t>More search filters</a:t>
            </a:r>
          </a:p>
          <a:p>
            <a:r>
              <a:rPr lang="en-US"/>
              <a:t>Click the app template to view doc</a:t>
            </a:r>
          </a:p>
          <a:p>
            <a:r>
              <a:rPr lang="en-US"/>
              <a:t>Click “Select” to use this template</a:t>
            </a:r>
          </a:p>
          <a:p>
            <a:r>
              <a:rPr lang="en-US"/>
              <a:t>Click to open this doc in your systems web-browser</a:t>
            </a:r>
          </a:p>
          <a:p>
            <a:endParaRPr lang="en-US"/>
          </a:p>
        </p:txBody>
      </p:sp>
      <p:sp>
        <p:nvSpPr>
          <p:cNvPr id="9" name="Content Placeholder 8">
            <a:extLst>
              <a:ext uri="{FF2B5EF4-FFF2-40B4-BE49-F238E27FC236}">
                <a16:creationId xmlns:a16="http://schemas.microsoft.com/office/drawing/2014/main" id="{A55E088F-61EA-8193-4F67-B5BDA860671A}"/>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Using the sample browser</a:t>
            </a:r>
          </a:p>
        </p:txBody>
      </p:sp>
      <p:pic>
        <p:nvPicPr>
          <p:cNvPr id="3" name="Picture 2">
            <a:extLst>
              <a:ext uri="{FF2B5EF4-FFF2-40B4-BE49-F238E27FC236}">
                <a16:creationId xmlns:a16="http://schemas.microsoft.com/office/drawing/2014/main" id="{C2F53FE1-C60E-BF54-E330-B7F6D10EC97D}"/>
              </a:ext>
            </a:extLst>
          </p:cNvPr>
          <p:cNvPicPr>
            <a:picLocks noChangeAspect="1"/>
          </p:cNvPicPr>
          <p:nvPr/>
        </p:nvPicPr>
        <p:blipFill>
          <a:blip r:embed="rId3"/>
          <a:stretch>
            <a:fillRect/>
          </a:stretch>
        </p:blipFill>
        <p:spPr>
          <a:xfrm>
            <a:off x="4589305" y="1394976"/>
            <a:ext cx="3942504" cy="2509149"/>
          </a:xfrm>
          <a:prstGeom prst="rect">
            <a:avLst/>
          </a:prstGeom>
        </p:spPr>
      </p:pic>
      <p:cxnSp>
        <p:nvCxnSpPr>
          <p:cNvPr id="6" name="Straight Arrow Connector 5">
            <a:extLst>
              <a:ext uri="{FF2B5EF4-FFF2-40B4-BE49-F238E27FC236}">
                <a16:creationId xmlns:a16="http://schemas.microsoft.com/office/drawing/2014/main" id="{127EF31C-CC14-82EF-6480-21606E8B0875}"/>
              </a:ext>
            </a:extLst>
          </p:cNvPr>
          <p:cNvCxnSpPr>
            <a:cxnSpLocks/>
          </p:cNvCxnSpPr>
          <p:nvPr/>
        </p:nvCxnSpPr>
        <p:spPr>
          <a:xfrm>
            <a:off x="3967642" y="1493509"/>
            <a:ext cx="616991" cy="417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F2D9E75-A2B8-4432-3FA9-BFEB646B7030}"/>
              </a:ext>
            </a:extLst>
          </p:cNvPr>
          <p:cNvCxnSpPr>
            <a:cxnSpLocks/>
          </p:cNvCxnSpPr>
          <p:nvPr/>
        </p:nvCxnSpPr>
        <p:spPr>
          <a:xfrm flipV="1">
            <a:off x="4472108" y="1794556"/>
            <a:ext cx="144797" cy="426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6E04881-D683-2707-9BB6-F1B2AC41FA87}"/>
              </a:ext>
            </a:extLst>
          </p:cNvPr>
          <p:cNvCxnSpPr>
            <a:cxnSpLocks/>
          </p:cNvCxnSpPr>
          <p:nvPr/>
        </p:nvCxnSpPr>
        <p:spPr>
          <a:xfrm flipV="1">
            <a:off x="2849526" y="1545013"/>
            <a:ext cx="2790555" cy="276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7E6BE15-29FA-1580-EB58-2E969C2AC909}"/>
              </a:ext>
            </a:extLst>
          </p:cNvPr>
          <p:cNvCxnSpPr>
            <a:cxnSpLocks/>
          </p:cNvCxnSpPr>
          <p:nvPr/>
        </p:nvCxnSpPr>
        <p:spPr>
          <a:xfrm>
            <a:off x="3872753" y="2942985"/>
            <a:ext cx="1913324" cy="847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980E5FA-06E2-04D4-F0C4-842999AF2BFE}"/>
              </a:ext>
            </a:extLst>
          </p:cNvPr>
          <p:cNvCxnSpPr>
            <a:cxnSpLocks/>
          </p:cNvCxnSpPr>
          <p:nvPr/>
        </p:nvCxnSpPr>
        <p:spPr>
          <a:xfrm>
            <a:off x="4338084" y="2571750"/>
            <a:ext cx="3914568" cy="1196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9289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675AA-E40D-8DB0-4630-B2E174C1D23C}"/>
              </a:ext>
            </a:extLst>
          </p:cNvPr>
          <p:cNvSpPr>
            <a:spLocks noGrp="1"/>
          </p:cNvSpPr>
          <p:nvPr>
            <p:ph sz="quarter" idx="12"/>
          </p:nvPr>
        </p:nvSpPr>
        <p:spPr/>
        <p:txBody>
          <a:bodyPr/>
          <a:lstStyle/>
          <a:p>
            <a:r>
              <a:rPr lang="en-US"/>
              <a:t>Click to start the configurator</a:t>
            </a:r>
          </a:p>
          <a:p>
            <a:pPr lvl="1"/>
            <a:r>
              <a:rPr lang="en-US"/>
              <a:t>Select your board</a:t>
            </a:r>
          </a:p>
          <a:p>
            <a:pPr lvl="1"/>
            <a:r>
              <a:rPr lang="en-US"/>
              <a:t>Select you conf-file </a:t>
            </a:r>
            <a:br>
              <a:rPr lang="en-US"/>
            </a:br>
            <a:r>
              <a:rPr lang="en-US"/>
              <a:t>from the pull-down menu</a:t>
            </a:r>
          </a:p>
          <a:p>
            <a:pPr lvl="1"/>
            <a:r>
              <a:rPr lang="en-US"/>
              <a:t>Add Kconfig fragments and Extra Cmake arguments if needed</a:t>
            </a:r>
          </a:p>
          <a:p>
            <a:pPr lvl="1"/>
            <a:r>
              <a:rPr lang="en-US"/>
              <a:t>Click    for more info</a:t>
            </a:r>
          </a:p>
          <a:p>
            <a:pPr lvl="1"/>
            <a:r>
              <a:rPr lang="en-US"/>
              <a:t>Select the name of this configuration</a:t>
            </a:r>
          </a:p>
          <a:p>
            <a:pPr lvl="1"/>
            <a:r>
              <a:rPr lang="en-US"/>
              <a:t>“Enable Debug Options” if debugging is to be used</a:t>
            </a:r>
          </a:p>
          <a:p>
            <a:pPr lvl="1"/>
            <a:r>
              <a:rPr lang="en-US"/>
              <a:t>And finally click                      </a:t>
            </a: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Setting up build configurations</a:t>
            </a:r>
          </a:p>
        </p:txBody>
      </p:sp>
      <p:pic>
        <p:nvPicPr>
          <p:cNvPr id="3" name="Picture 2">
            <a:extLst>
              <a:ext uri="{FF2B5EF4-FFF2-40B4-BE49-F238E27FC236}">
                <a16:creationId xmlns:a16="http://schemas.microsoft.com/office/drawing/2014/main" id="{4997A180-EC91-73DB-3B12-DDA31760A663}"/>
              </a:ext>
            </a:extLst>
          </p:cNvPr>
          <p:cNvPicPr>
            <a:picLocks noChangeAspect="1"/>
          </p:cNvPicPr>
          <p:nvPr/>
        </p:nvPicPr>
        <p:blipFill>
          <a:blip r:embed="rId3"/>
          <a:stretch>
            <a:fillRect/>
          </a:stretch>
        </p:blipFill>
        <p:spPr>
          <a:xfrm>
            <a:off x="4152015" y="1390650"/>
            <a:ext cx="1062264" cy="313594"/>
          </a:xfrm>
          <a:prstGeom prst="rect">
            <a:avLst/>
          </a:prstGeom>
        </p:spPr>
      </p:pic>
      <p:pic>
        <p:nvPicPr>
          <p:cNvPr id="5" name="Picture 4">
            <a:extLst>
              <a:ext uri="{FF2B5EF4-FFF2-40B4-BE49-F238E27FC236}">
                <a16:creationId xmlns:a16="http://schemas.microsoft.com/office/drawing/2014/main" id="{0ACF6E41-4223-2472-C6C4-ADACB11578E3}"/>
              </a:ext>
            </a:extLst>
          </p:cNvPr>
          <p:cNvPicPr>
            <a:picLocks noChangeAspect="1"/>
          </p:cNvPicPr>
          <p:nvPr/>
        </p:nvPicPr>
        <p:blipFill>
          <a:blip r:embed="rId4"/>
          <a:stretch>
            <a:fillRect/>
          </a:stretch>
        </p:blipFill>
        <p:spPr>
          <a:xfrm>
            <a:off x="3690913" y="1844939"/>
            <a:ext cx="1523366" cy="299875"/>
          </a:xfrm>
          <a:prstGeom prst="rect">
            <a:avLst/>
          </a:prstGeom>
        </p:spPr>
      </p:pic>
      <p:cxnSp>
        <p:nvCxnSpPr>
          <p:cNvPr id="7" name="Straight Arrow Connector 6">
            <a:extLst>
              <a:ext uri="{FF2B5EF4-FFF2-40B4-BE49-F238E27FC236}">
                <a16:creationId xmlns:a16="http://schemas.microsoft.com/office/drawing/2014/main" id="{BC98FBB8-D64E-2CDE-2A57-29D0AA173B63}"/>
              </a:ext>
            </a:extLst>
          </p:cNvPr>
          <p:cNvCxnSpPr>
            <a:cxnSpLocks/>
          </p:cNvCxnSpPr>
          <p:nvPr/>
        </p:nvCxnSpPr>
        <p:spPr>
          <a:xfrm>
            <a:off x="3925532" y="1489081"/>
            <a:ext cx="401569" cy="1748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1C1D78-1807-AC9C-0A00-494CE1930F6B}"/>
              </a:ext>
            </a:extLst>
          </p:cNvPr>
          <p:cNvCxnSpPr>
            <a:cxnSpLocks/>
          </p:cNvCxnSpPr>
          <p:nvPr/>
        </p:nvCxnSpPr>
        <p:spPr>
          <a:xfrm>
            <a:off x="3865069" y="1498533"/>
            <a:ext cx="706931" cy="4470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454D6EA6-4A66-A9E1-8563-A603D5297421}"/>
              </a:ext>
            </a:extLst>
          </p:cNvPr>
          <p:cNvPicPr>
            <a:picLocks noChangeAspect="1"/>
          </p:cNvPicPr>
          <p:nvPr/>
        </p:nvPicPr>
        <p:blipFill>
          <a:blip r:embed="rId5"/>
          <a:stretch>
            <a:fillRect/>
          </a:stretch>
        </p:blipFill>
        <p:spPr>
          <a:xfrm>
            <a:off x="1520727" y="3227329"/>
            <a:ext cx="161948" cy="171474"/>
          </a:xfrm>
          <a:prstGeom prst="rect">
            <a:avLst/>
          </a:prstGeom>
        </p:spPr>
      </p:pic>
      <p:pic>
        <p:nvPicPr>
          <p:cNvPr id="17" name="Picture 16">
            <a:extLst>
              <a:ext uri="{FF2B5EF4-FFF2-40B4-BE49-F238E27FC236}">
                <a16:creationId xmlns:a16="http://schemas.microsoft.com/office/drawing/2014/main" id="{C5754C62-9622-E38B-ACDE-EF1131D6680D}"/>
              </a:ext>
            </a:extLst>
          </p:cNvPr>
          <p:cNvPicPr>
            <a:picLocks noChangeAspect="1"/>
          </p:cNvPicPr>
          <p:nvPr/>
        </p:nvPicPr>
        <p:blipFill>
          <a:blip r:embed="rId6"/>
          <a:stretch>
            <a:fillRect/>
          </a:stretch>
        </p:blipFill>
        <p:spPr>
          <a:xfrm>
            <a:off x="2533458" y="4496784"/>
            <a:ext cx="800211" cy="171474"/>
          </a:xfrm>
          <a:prstGeom prst="rect">
            <a:avLst/>
          </a:prstGeom>
        </p:spPr>
      </p:pic>
      <p:pic>
        <p:nvPicPr>
          <p:cNvPr id="12" name="Content Placeholder 11">
            <a:extLst>
              <a:ext uri="{FF2B5EF4-FFF2-40B4-BE49-F238E27FC236}">
                <a16:creationId xmlns:a16="http://schemas.microsoft.com/office/drawing/2014/main" id="{59B22CC1-6D62-BF47-D557-4EFBA0E141FB}"/>
              </a:ext>
            </a:extLst>
          </p:cNvPr>
          <p:cNvPicPr>
            <a:picLocks noGrp="1" noChangeAspect="1"/>
          </p:cNvPicPr>
          <p:nvPr>
            <p:ph sz="quarter" idx="13"/>
          </p:nvPr>
        </p:nvPicPr>
        <p:blipFill>
          <a:blip r:embed="rId7"/>
          <a:stretch>
            <a:fillRect/>
          </a:stretch>
        </p:blipFill>
        <p:spPr>
          <a:xfrm>
            <a:off x="5348865" y="1390650"/>
            <a:ext cx="3182210" cy="2968213"/>
          </a:xfrm>
          <a:prstGeom prst="rect">
            <a:avLst/>
          </a:prstGeom>
        </p:spPr>
      </p:pic>
    </p:spTree>
    <p:extLst>
      <p:ext uri="{BB962C8B-B14F-4D97-AF65-F5344CB8AC3E}">
        <p14:creationId xmlns:p14="http://schemas.microsoft.com/office/powerpoint/2010/main" val="1362900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AB7136-8279-A4A9-84E0-DF8D115A6E1A}"/>
              </a:ext>
            </a:extLst>
          </p:cNvPr>
          <p:cNvSpPr>
            <a:spLocks noGrp="1"/>
          </p:cNvSpPr>
          <p:nvPr>
            <p:ph sz="quarter" idx="13"/>
          </p:nvPr>
        </p:nvSpPr>
        <p:spPr/>
        <p:txBody>
          <a:bodyPr/>
          <a:lstStyle/>
          <a:p>
            <a:r>
              <a:rPr lang="en-US"/>
              <a:t>Mouse-over will show build settings</a:t>
            </a:r>
          </a:p>
          <a:p>
            <a:r>
              <a:rPr lang="en-US"/>
              <a:t>Click the       to activate the sub-menu</a:t>
            </a:r>
          </a:p>
          <a:p>
            <a:pPr lvl="1"/>
            <a:r>
              <a:rPr lang="en-US"/>
              <a:t>Edit build configuration</a:t>
            </a:r>
          </a:p>
          <a:p>
            <a:pPr lvl="2">
              <a:buClr>
                <a:schemeClr val="accent1"/>
              </a:buClr>
              <a:buSzPct val="100000"/>
              <a:buFont typeface="Wingdings" pitchFamily="2" charset="2"/>
              <a:buChar char="§"/>
            </a:pPr>
            <a:r>
              <a:rPr lang="en-US">
                <a:solidFill>
                  <a:schemeClr val="tx1"/>
                </a:solidFill>
              </a:rPr>
              <a:t>Changes the build setting of this build</a:t>
            </a:r>
          </a:p>
          <a:p>
            <a:pPr lvl="1"/>
            <a:r>
              <a:rPr lang="en-US"/>
              <a:t>Save Configuration As Preset</a:t>
            </a:r>
          </a:p>
          <a:p>
            <a:pPr lvl="2">
              <a:buClr>
                <a:schemeClr val="accent1"/>
              </a:buClr>
              <a:buSzPct val="100000"/>
              <a:buFont typeface="Wingdings" pitchFamily="2" charset="2"/>
              <a:buChar char="§"/>
            </a:pPr>
            <a:r>
              <a:rPr lang="en-US">
                <a:solidFill>
                  <a:schemeClr val="tx1"/>
                </a:solidFill>
              </a:rPr>
              <a:t>See next slide for info on preset file</a:t>
            </a:r>
          </a:p>
          <a:p>
            <a:pPr lvl="1"/>
            <a:r>
              <a:rPr lang="en-US"/>
              <a:t>Copy build command:</a:t>
            </a:r>
          </a:p>
          <a:p>
            <a:pPr lvl="2">
              <a:buClr>
                <a:schemeClr val="accent1"/>
              </a:buClr>
              <a:buSzPct val="100000"/>
              <a:buFont typeface="Wingdings" pitchFamily="2" charset="2"/>
              <a:buChar char="§"/>
            </a:pPr>
            <a:r>
              <a:rPr lang="en-US">
                <a:solidFill>
                  <a:schemeClr val="tx1"/>
                </a:solidFill>
              </a:rPr>
              <a:t>Wil copy the full west build command to the clipboard</a:t>
            </a:r>
          </a:p>
          <a:p>
            <a:pPr lvl="1"/>
            <a:r>
              <a:rPr lang="en-US"/>
              <a:t>Show in Explorer</a:t>
            </a:r>
          </a:p>
          <a:p>
            <a:pPr lvl="2">
              <a:buClr>
                <a:schemeClr val="accent1"/>
              </a:buClr>
              <a:buSzPct val="100000"/>
              <a:buFont typeface="Wingdings" pitchFamily="2" charset="2"/>
              <a:buChar char="§"/>
            </a:pPr>
            <a:r>
              <a:rPr lang="en-US">
                <a:solidFill>
                  <a:schemeClr val="tx1"/>
                </a:solidFill>
              </a:rPr>
              <a:t>Goes to the build directory in the VS Code explorer</a:t>
            </a:r>
          </a:p>
          <a:p>
            <a:pPr lvl="1"/>
            <a:r>
              <a:rPr lang="en-US"/>
              <a:t>Start New Terminal</a:t>
            </a:r>
          </a:p>
          <a:p>
            <a:pPr lvl="2">
              <a:buClr>
                <a:schemeClr val="accent1"/>
              </a:buClr>
              <a:buSzPct val="100000"/>
              <a:buFont typeface="Wingdings" pitchFamily="2" charset="2"/>
              <a:buChar char="§"/>
            </a:pPr>
            <a:r>
              <a:rPr lang="en-US">
                <a:solidFill>
                  <a:schemeClr val="tx1"/>
                </a:solidFill>
              </a:rPr>
              <a:t>Will open a VS Code terminal in build directory</a:t>
            </a:r>
          </a:p>
          <a:p>
            <a:endParaRPr lang="en-US"/>
          </a:p>
        </p:txBody>
      </p:sp>
      <p:sp>
        <p:nvSpPr>
          <p:cNvPr id="3" name="Content Placeholder 2">
            <a:extLst>
              <a:ext uri="{FF2B5EF4-FFF2-40B4-BE49-F238E27FC236}">
                <a16:creationId xmlns:a16="http://schemas.microsoft.com/office/drawing/2014/main" id="{3F0C306F-C7AB-8E0A-BDDB-90727E535318}"/>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A few nice features in build configs</a:t>
            </a:r>
          </a:p>
        </p:txBody>
      </p:sp>
      <p:grpSp>
        <p:nvGrpSpPr>
          <p:cNvPr id="5" name="Group 4">
            <a:extLst>
              <a:ext uri="{FF2B5EF4-FFF2-40B4-BE49-F238E27FC236}">
                <a16:creationId xmlns:a16="http://schemas.microsoft.com/office/drawing/2014/main" id="{5BD785FE-2184-ACE4-6D6A-A1BC623A5CDD}"/>
              </a:ext>
            </a:extLst>
          </p:cNvPr>
          <p:cNvGrpSpPr/>
          <p:nvPr/>
        </p:nvGrpSpPr>
        <p:grpSpPr>
          <a:xfrm>
            <a:off x="5919791" y="1237527"/>
            <a:ext cx="2610730" cy="1789208"/>
            <a:chOff x="6048795" y="1088672"/>
            <a:chExt cx="1985542" cy="1428750"/>
          </a:xfrm>
        </p:grpSpPr>
        <p:pic>
          <p:nvPicPr>
            <p:cNvPr id="4" name="Picture 3">
              <a:extLst>
                <a:ext uri="{FF2B5EF4-FFF2-40B4-BE49-F238E27FC236}">
                  <a16:creationId xmlns:a16="http://schemas.microsoft.com/office/drawing/2014/main" id="{ADA971E1-EF66-8B42-0A4F-C48EB02A294A}"/>
                </a:ext>
              </a:extLst>
            </p:cNvPr>
            <p:cNvPicPr>
              <a:picLocks noChangeAspect="1"/>
            </p:cNvPicPr>
            <p:nvPr/>
          </p:nvPicPr>
          <p:blipFill>
            <a:blip r:embed="rId3"/>
            <a:stretch>
              <a:fillRect/>
            </a:stretch>
          </p:blipFill>
          <p:spPr>
            <a:xfrm>
              <a:off x="6048795" y="1088672"/>
              <a:ext cx="1985542" cy="1428750"/>
            </a:xfrm>
            <a:prstGeom prst="rect">
              <a:avLst/>
            </a:prstGeom>
          </p:spPr>
        </p:pic>
        <p:sp>
          <p:nvSpPr>
            <p:cNvPr id="13" name="Rectangle 12">
              <a:extLst>
                <a:ext uri="{FF2B5EF4-FFF2-40B4-BE49-F238E27FC236}">
                  <a16:creationId xmlns:a16="http://schemas.microsoft.com/office/drawing/2014/main" id="{845E29DD-2960-3C92-205E-A234780FDB30}"/>
                </a:ext>
              </a:extLst>
            </p:cNvPr>
            <p:cNvSpPr/>
            <p:nvPr/>
          </p:nvSpPr>
          <p:spPr>
            <a:xfrm>
              <a:off x="6532418" y="1295400"/>
              <a:ext cx="1501919" cy="1222022"/>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Picture 15">
            <a:extLst>
              <a:ext uri="{FF2B5EF4-FFF2-40B4-BE49-F238E27FC236}">
                <a16:creationId xmlns:a16="http://schemas.microsoft.com/office/drawing/2014/main" id="{74C6786F-7A51-B9EE-A9B0-0800D70BC1CE}"/>
              </a:ext>
            </a:extLst>
          </p:cNvPr>
          <p:cNvPicPr>
            <a:picLocks noChangeAspect="1"/>
          </p:cNvPicPr>
          <p:nvPr/>
        </p:nvPicPr>
        <p:blipFill>
          <a:blip r:embed="rId4"/>
          <a:stretch>
            <a:fillRect/>
          </a:stretch>
        </p:blipFill>
        <p:spPr>
          <a:xfrm>
            <a:off x="5918678" y="3198719"/>
            <a:ext cx="2610730" cy="1506632"/>
          </a:xfrm>
          <a:prstGeom prst="rect">
            <a:avLst/>
          </a:prstGeom>
        </p:spPr>
      </p:pic>
      <p:pic>
        <p:nvPicPr>
          <p:cNvPr id="21" name="Picture 20">
            <a:extLst>
              <a:ext uri="{FF2B5EF4-FFF2-40B4-BE49-F238E27FC236}">
                <a16:creationId xmlns:a16="http://schemas.microsoft.com/office/drawing/2014/main" id="{107F254E-9793-8734-D7D3-0B813F763B01}"/>
              </a:ext>
            </a:extLst>
          </p:cNvPr>
          <p:cNvPicPr>
            <a:picLocks noChangeAspect="1"/>
          </p:cNvPicPr>
          <p:nvPr/>
        </p:nvPicPr>
        <p:blipFill>
          <a:blip r:embed="rId5"/>
          <a:stretch>
            <a:fillRect/>
          </a:stretch>
        </p:blipFill>
        <p:spPr>
          <a:xfrm>
            <a:off x="1867368" y="1738777"/>
            <a:ext cx="273320" cy="159437"/>
          </a:xfrm>
          <a:prstGeom prst="rect">
            <a:avLst/>
          </a:prstGeom>
        </p:spPr>
      </p:pic>
      <p:cxnSp>
        <p:nvCxnSpPr>
          <p:cNvPr id="25" name="Straight Arrow Connector 24">
            <a:extLst>
              <a:ext uri="{FF2B5EF4-FFF2-40B4-BE49-F238E27FC236}">
                <a16:creationId xmlns:a16="http://schemas.microsoft.com/office/drawing/2014/main" id="{824D7EFD-EB17-7CC5-56C9-474B8FFC21F1}"/>
              </a:ext>
            </a:extLst>
          </p:cNvPr>
          <p:cNvCxnSpPr>
            <a:cxnSpLocks/>
          </p:cNvCxnSpPr>
          <p:nvPr/>
        </p:nvCxnSpPr>
        <p:spPr>
          <a:xfrm>
            <a:off x="4802521" y="1898214"/>
            <a:ext cx="2519767" cy="16176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A088CF8-8BBD-D39F-6ED6-C8973E27F824}"/>
              </a:ext>
            </a:extLst>
          </p:cNvPr>
          <p:cNvCxnSpPr>
            <a:cxnSpLocks/>
          </p:cNvCxnSpPr>
          <p:nvPr/>
        </p:nvCxnSpPr>
        <p:spPr>
          <a:xfrm>
            <a:off x="4496686" y="1473488"/>
            <a:ext cx="16889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5775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8B59C6-19B4-781C-6E01-AC15FE113856}"/>
              </a:ext>
            </a:extLst>
          </p:cNvPr>
          <p:cNvSpPr>
            <a:spLocks noGrp="1"/>
          </p:cNvSpPr>
          <p:nvPr>
            <p:ph sz="quarter" idx="12"/>
          </p:nvPr>
        </p:nvSpPr>
        <p:spPr/>
        <p:txBody>
          <a:bodyPr/>
          <a:lstStyle/>
          <a:p>
            <a:r>
              <a:rPr lang="en-US"/>
              <a:t>Contains all configuration settings</a:t>
            </a:r>
          </a:p>
          <a:p>
            <a:r>
              <a:rPr lang="en-US"/>
              <a:t>Can be shared between machines</a:t>
            </a:r>
          </a:p>
          <a:p>
            <a:r>
              <a:rPr lang="en-US"/>
              <a:t>Allows multiple build targets</a:t>
            </a:r>
          </a:p>
          <a:p>
            <a:r>
              <a:rPr lang="en-US"/>
              <a:t>Using preset files with west:</a:t>
            </a:r>
          </a:p>
          <a:p>
            <a:pPr lvl="1"/>
            <a:r>
              <a:rPr lang="en-US"/>
              <a:t>Generic command:</a:t>
            </a:r>
          </a:p>
          <a:p>
            <a:pPr lvl="2">
              <a:buClr>
                <a:schemeClr val="accent1"/>
              </a:buClr>
              <a:buSzPct val="100000"/>
              <a:buFont typeface="Wingdings" pitchFamily="2" charset="2"/>
              <a:buChar char="§"/>
            </a:pPr>
            <a:r>
              <a:rPr lang="en-US">
                <a:solidFill>
                  <a:schemeClr val="tx1"/>
                </a:solidFill>
              </a:rPr>
              <a:t>west build -d ${</a:t>
            </a:r>
            <a:r>
              <a:rPr lang="en-US" err="1">
                <a:solidFill>
                  <a:schemeClr val="tx1"/>
                </a:solidFill>
              </a:rPr>
              <a:t>targetDir</a:t>
            </a:r>
            <a:r>
              <a:rPr lang="en-US">
                <a:solidFill>
                  <a:schemeClr val="tx1"/>
                </a:solidFill>
              </a:rPr>
              <a:t>} -- --preset ${</a:t>
            </a:r>
            <a:r>
              <a:rPr lang="en-US" err="1">
                <a:solidFill>
                  <a:schemeClr val="tx1"/>
                </a:solidFill>
              </a:rPr>
              <a:t>presetName</a:t>
            </a:r>
            <a:r>
              <a:rPr lang="en-US">
                <a:solidFill>
                  <a:schemeClr val="tx1"/>
                </a:solidFill>
              </a:rPr>
              <a:t>}</a:t>
            </a:r>
          </a:p>
          <a:p>
            <a:pPr lvl="1"/>
            <a:r>
              <a:rPr lang="en-US"/>
              <a:t>For our demo case where the environment is set up simply:</a:t>
            </a:r>
          </a:p>
          <a:p>
            <a:pPr lvl="2">
              <a:buClr>
                <a:schemeClr val="accent1"/>
              </a:buClr>
              <a:buSzPct val="100000"/>
              <a:buFont typeface="Wingdings" pitchFamily="2" charset="2"/>
              <a:buChar char="§"/>
            </a:pPr>
            <a:r>
              <a:rPr lang="en-US">
                <a:solidFill>
                  <a:schemeClr val="tx1"/>
                </a:solidFill>
              </a:rPr>
              <a:t>west build -- --preset build</a:t>
            </a:r>
          </a:p>
          <a:p>
            <a:endParaRPr lang="en-US"/>
          </a:p>
        </p:txBody>
      </p:sp>
      <p:sp>
        <p:nvSpPr>
          <p:cNvPr id="4" name="Content Placeholder 3">
            <a:extLst>
              <a:ext uri="{FF2B5EF4-FFF2-40B4-BE49-F238E27FC236}">
                <a16:creationId xmlns:a16="http://schemas.microsoft.com/office/drawing/2014/main" id="{71E8771C-2945-7C4A-90A2-A61E91C7ED17}"/>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The Cmake preset file</a:t>
            </a:r>
          </a:p>
        </p:txBody>
      </p:sp>
      <p:pic>
        <p:nvPicPr>
          <p:cNvPr id="5" name="Picture 4">
            <a:extLst>
              <a:ext uri="{FF2B5EF4-FFF2-40B4-BE49-F238E27FC236}">
                <a16:creationId xmlns:a16="http://schemas.microsoft.com/office/drawing/2014/main" id="{C73C3A57-CD7C-3928-90BA-953930CBF6E0}"/>
              </a:ext>
            </a:extLst>
          </p:cNvPr>
          <p:cNvPicPr>
            <a:picLocks noChangeAspect="1"/>
          </p:cNvPicPr>
          <p:nvPr/>
        </p:nvPicPr>
        <p:blipFill>
          <a:blip r:embed="rId3"/>
          <a:stretch>
            <a:fillRect/>
          </a:stretch>
        </p:blipFill>
        <p:spPr>
          <a:xfrm>
            <a:off x="5001182" y="1234831"/>
            <a:ext cx="3528426" cy="3465976"/>
          </a:xfrm>
          <a:prstGeom prst="rect">
            <a:avLst/>
          </a:prstGeom>
        </p:spPr>
      </p:pic>
    </p:spTree>
    <p:extLst>
      <p:ext uri="{BB962C8B-B14F-4D97-AF65-F5344CB8AC3E}">
        <p14:creationId xmlns:p14="http://schemas.microsoft.com/office/powerpoint/2010/main" val="4178435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B0430C-0F1D-D4A3-8097-EDAC1277F7F0}"/>
              </a:ext>
            </a:extLst>
          </p:cNvPr>
          <p:cNvSpPr>
            <a:spLocks noGrp="1"/>
          </p:cNvSpPr>
          <p:nvPr>
            <p:ph sz="quarter" idx="12"/>
          </p:nvPr>
        </p:nvSpPr>
        <p:spPr/>
        <p:txBody>
          <a:bodyPr/>
          <a:lstStyle/>
          <a:p>
            <a:r>
              <a:rPr lang="en-US"/>
              <a:t>To (re)build you app click “build” in the Actions view</a:t>
            </a:r>
          </a:p>
          <a:p>
            <a:pPr lvl="1"/>
            <a:r>
              <a:rPr lang="en-US"/>
              <a:t>Click her to force a pristine build </a:t>
            </a:r>
            <a:br>
              <a:rPr lang="en-US"/>
            </a:br>
            <a:r>
              <a:rPr lang="en-US"/>
              <a:t>(a forced full build)</a:t>
            </a:r>
          </a:p>
          <a:p>
            <a:r>
              <a:rPr lang="en-US"/>
              <a:t>If you have several applications or build configurations, you can build all with one click:</a:t>
            </a:r>
          </a:p>
          <a:p>
            <a:r>
              <a:rPr lang="en-US"/>
              <a:t>Building progress can be viewed by clicking</a:t>
            </a:r>
          </a:p>
          <a:p>
            <a:endParaRPr lang="en-US"/>
          </a:p>
        </p:txBody>
      </p:sp>
      <p:sp>
        <p:nvSpPr>
          <p:cNvPr id="14" name="Content Placeholder 13">
            <a:extLst>
              <a:ext uri="{FF2B5EF4-FFF2-40B4-BE49-F238E27FC236}">
                <a16:creationId xmlns:a16="http://schemas.microsoft.com/office/drawing/2014/main" id="{B3B824A2-C8B7-DCF3-2F4C-FE5D3B711165}"/>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Building your first app</a:t>
            </a:r>
          </a:p>
        </p:txBody>
      </p:sp>
      <p:pic>
        <p:nvPicPr>
          <p:cNvPr id="3" name="Picture 2">
            <a:extLst>
              <a:ext uri="{FF2B5EF4-FFF2-40B4-BE49-F238E27FC236}">
                <a16:creationId xmlns:a16="http://schemas.microsoft.com/office/drawing/2014/main" id="{50FEC2EF-CF87-320B-BE5B-260CCF64950C}"/>
              </a:ext>
            </a:extLst>
          </p:cNvPr>
          <p:cNvPicPr>
            <a:picLocks noChangeAspect="1"/>
          </p:cNvPicPr>
          <p:nvPr/>
        </p:nvPicPr>
        <p:blipFill>
          <a:blip r:embed="rId3"/>
          <a:stretch>
            <a:fillRect/>
          </a:stretch>
        </p:blipFill>
        <p:spPr>
          <a:xfrm>
            <a:off x="4569067" y="1238250"/>
            <a:ext cx="3963744" cy="3337173"/>
          </a:xfrm>
          <a:prstGeom prst="rect">
            <a:avLst/>
          </a:prstGeom>
        </p:spPr>
      </p:pic>
      <p:cxnSp>
        <p:nvCxnSpPr>
          <p:cNvPr id="4" name="Straight Arrow Connector 3">
            <a:extLst>
              <a:ext uri="{FF2B5EF4-FFF2-40B4-BE49-F238E27FC236}">
                <a16:creationId xmlns:a16="http://schemas.microsoft.com/office/drawing/2014/main" id="{75351B70-525F-9A45-8FC4-DCB0006F91CD}"/>
              </a:ext>
            </a:extLst>
          </p:cNvPr>
          <p:cNvCxnSpPr>
            <a:cxnSpLocks/>
          </p:cNvCxnSpPr>
          <p:nvPr/>
        </p:nvCxnSpPr>
        <p:spPr>
          <a:xfrm>
            <a:off x="3969488" y="2119423"/>
            <a:ext cx="1947177" cy="15963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195782C6-A3A3-2270-F7E2-53C7B73D899E}"/>
              </a:ext>
            </a:extLst>
          </p:cNvPr>
          <p:cNvPicPr>
            <a:picLocks noChangeAspect="1"/>
          </p:cNvPicPr>
          <p:nvPr/>
        </p:nvPicPr>
        <p:blipFill rotWithShape="1">
          <a:blip r:embed="rId4"/>
          <a:srcRect r="13162" b="-6138"/>
          <a:stretch/>
        </p:blipFill>
        <p:spPr>
          <a:xfrm>
            <a:off x="2064927" y="3971516"/>
            <a:ext cx="529418" cy="260241"/>
          </a:xfrm>
          <a:prstGeom prst="rect">
            <a:avLst/>
          </a:prstGeom>
        </p:spPr>
      </p:pic>
      <p:grpSp>
        <p:nvGrpSpPr>
          <p:cNvPr id="13" name="Group 12">
            <a:extLst>
              <a:ext uri="{FF2B5EF4-FFF2-40B4-BE49-F238E27FC236}">
                <a16:creationId xmlns:a16="http://schemas.microsoft.com/office/drawing/2014/main" id="{48CDA390-6D31-467F-40AD-BB28B2DF21A4}"/>
              </a:ext>
            </a:extLst>
          </p:cNvPr>
          <p:cNvGrpSpPr/>
          <p:nvPr/>
        </p:nvGrpSpPr>
        <p:grpSpPr>
          <a:xfrm>
            <a:off x="2674587" y="3211423"/>
            <a:ext cx="1152609" cy="348955"/>
            <a:chOff x="1796928" y="3026505"/>
            <a:chExt cx="1152609" cy="348955"/>
          </a:xfrm>
        </p:grpSpPr>
        <p:pic>
          <p:nvPicPr>
            <p:cNvPr id="8" name="Picture 7">
              <a:extLst>
                <a:ext uri="{FF2B5EF4-FFF2-40B4-BE49-F238E27FC236}">
                  <a16:creationId xmlns:a16="http://schemas.microsoft.com/office/drawing/2014/main" id="{6EF6EFED-5ADE-6216-104D-30D92F32A531}"/>
                </a:ext>
              </a:extLst>
            </p:cNvPr>
            <p:cNvPicPr>
              <a:picLocks noChangeAspect="1"/>
            </p:cNvPicPr>
            <p:nvPr/>
          </p:nvPicPr>
          <p:blipFill>
            <a:blip r:embed="rId5"/>
            <a:stretch>
              <a:fillRect/>
            </a:stretch>
          </p:blipFill>
          <p:spPr>
            <a:xfrm>
              <a:off x="1796928" y="3026505"/>
              <a:ext cx="1152609" cy="348955"/>
            </a:xfrm>
            <a:prstGeom prst="rect">
              <a:avLst/>
            </a:prstGeom>
          </p:spPr>
        </p:pic>
        <p:sp>
          <p:nvSpPr>
            <p:cNvPr id="9" name="Rectangle 8">
              <a:extLst>
                <a:ext uri="{FF2B5EF4-FFF2-40B4-BE49-F238E27FC236}">
                  <a16:creationId xmlns:a16="http://schemas.microsoft.com/office/drawing/2014/main" id="{F87D3E33-2AC3-6A83-2D25-77BB446B374E}"/>
                </a:ext>
              </a:extLst>
            </p:cNvPr>
            <p:cNvSpPr/>
            <p:nvPr/>
          </p:nvSpPr>
          <p:spPr>
            <a:xfrm>
              <a:off x="2649221" y="3040184"/>
              <a:ext cx="163829" cy="122116"/>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113F93DD-9B04-79AE-559E-75ADC044BB6B}"/>
                </a:ext>
              </a:extLst>
            </p:cNvPr>
            <p:cNvSpPr/>
            <p:nvPr/>
          </p:nvSpPr>
          <p:spPr>
            <a:xfrm>
              <a:off x="2527361" y="3142076"/>
              <a:ext cx="163829" cy="122116"/>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22" name="Straight Arrow Connector 21">
            <a:extLst>
              <a:ext uri="{FF2B5EF4-FFF2-40B4-BE49-F238E27FC236}">
                <a16:creationId xmlns:a16="http://schemas.microsoft.com/office/drawing/2014/main" id="{9C7A36D6-6B6A-D171-F0A3-D456415EF814}"/>
              </a:ext>
            </a:extLst>
          </p:cNvPr>
          <p:cNvCxnSpPr>
            <a:cxnSpLocks/>
          </p:cNvCxnSpPr>
          <p:nvPr/>
        </p:nvCxnSpPr>
        <p:spPr>
          <a:xfrm>
            <a:off x="2594345" y="4118344"/>
            <a:ext cx="3848985" cy="201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904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30CDED46-AA01-7FB0-073D-0F4B2C394615}"/>
              </a:ext>
            </a:extLst>
          </p:cNvPr>
          <p:cNvSpPr>
            <a:spLocks noGrp="1"/>
          </p:cNvSpPr>
          <p:nvPr>
            <p:ph sz="quarter" idx="12"/>
          </p:nvPr>
        </p:nvSpPr>
        <p:spPr/>
        <p:txBody>
          <a:bodyPr/>
          <a:lstStyle/>
          <a:p>
            <a:r>
              <a:rPr lang="en-US"/>
              <a:t>Link your build config to a connected board</a:t>
            </a:r>
          </a:p>
          <a:p>
            <a:r>
              <a:rPr lang="en-US"/>
              <a:t>And flash all linked boards with one click</a:t>
            </a:r>
          </a:p>
          <a:p>
            <a:r>
              <a:rPr lang="en-US"/>
              <a:t>Flash your active build</a:t>
            </a:r>
          </a:p>
          <a:p>
            <a:r>
              <a:rPr lang="en-US"/>
              <a:t>Give your board a name:</a:t>
            </a:r>
            <a:br>
              <a:rPr lang="en-US"/>
            </a:br>
            <a:endParaRPr lang="en-US"/>
          </a:p>
          <a:p>
            <a:endParaRPr lang="en-US"/>
          </a:p>
        </p:txBody>
      </p:sp>
      <p:sp>
        <p:nvSpPr>
          <p:cNvPr id="17" name="Content Placeholder 16">
            <a:extLst>
              <a:ext uri="{FF2B5EF4-FFF2-40B4-BE49-F238E27FC236}">
                <a16:creationId xmlns:a16="http://schemas.microsoft.com/office/drawing/2014/main" id="{9F8B2739-F0C6-73EE-BADD-D8F4E61B1852}"/>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Flashing connected boards</a:t>
            </a:r>
          </a:p>
        </p:txBody>
      </p:sp>
      <p:pic>
        <p:nvPicPr>
          <p:cNvPr id="3" name="Picture 2">
            <a:extLst>
              <a:ext uri="{FF2B5EF4-FFF2-40B4-BE49-F238E27FC236}">
                <a16:creationId xmlns:a16="http://schemas.microsoft.com/office/drawing/2014/main" id="{50FEC2EF-CF87-320B-BE5B-260CCF64950C}"/>
              </a:ext>
            </a:extLst>
          </p:cNvPr>
          <p:cNvPicPr>
            <a:picLocks noChangeAspect="1"/>
          </p:cNvPicPr>
          <p:nvPr/>
        </p:nvPicPr>
        <p:blipFill>
          <a:blip r:embed="rId3"/>
          <a:stretch>
            <a:fillRect/>
          </a:stretch>
        </p:blipFill>
        <p:spPr>
          <a:xfrm>
            <a:off x="4595650" y="1239375"/>
            <a:ext cx="3937164" cy="3314794"/>
          </a:xfrm>
          <a:prstGeom prst="rect">
            <a:avLst/>
          </a:prstGeom>
        </p:spPr>
      </p:pic>
      <p:cxnSp>
        <p:nvCxnSpPr>
          <p:cNvPr id="11" name="Straight Arrow Connector 10">
            <a:extLst>
              <a:ext uri="{FF2B5EF4-FFF2-40B4-BE49-F238E27FC236}">
                <a16:creationId xmlns:a16="http://schemas.microsoft.com/office/drawing/2014/main" id="{DC29FB0A-A8F1-8FE3-A908-B26797A7A418}"/>
              </a:ext>
            </a:extLst>
          </p:cNvPr>
          <p:cNvCxnSpPr>
            <a:cxnSpLocks/>
          </p:cNvCxnSpPr>
          <p:nvPr/>
        </p:nvCxnSpPr>
        <p:spPr>
          <a:xfrm>
            <a:off x="3267740" y="2829353"/>
            <a:ext cx="1623237" cy="12716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DC0EC24-9CEF-1200-8FAD-7DCC8E697ADD}"/>
              </a:ext>
            </a:extLst>
          </p:cNvPr>
          <p:cNvCxnSpPr>
            <a:cxnSpLocks/>
          </p:cNvCxnSpPr>
          <p:nvPr/>
        </p:nvCxnSpPr>
        <p:spPr>
          <a:xfrm>
            <a:off x="3581689" y="1552353"/>
            <a:ext cx="2344190" cy="8718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1EF2900D-95FD-4D65-9CF9-70290896F3C1}"/>
              </a:ext>
            </a:extLst>
          </p:cNvPr>
          <p:cNvGrpSpPr/>
          <p:nvPr/>
        </p:nvGrpSpPr>
        <p:grpSpPr>
          <a:xfrm>
            <a:off x="1573621" y="3305544"/>
            <a:ext cx="2008068" cy="1284066"/>
            <a:chOff x="2665490" y="3360077"/>
            <a:chExt cx="2326015" cy="1316942"/>
          </a:xfrm>
        </p:grpSpPr>
        <p:grpSp>
          <p:nvGrpSpPr>
            <p:cNvPr id="29" name="Group 28">
              <a:extLst>
                <a:ext uri="{FF2B5EF4-FFF2-40B4-BE49-F238E27FC236}">
                  <a16:creationId xmlns:a16="http://schemas.microsoft.com/office/drawing/2014/main" id="{5FC56959-33E4-E523-8A89-4E0DF8F15688}"/>
                </a:ext>
              </a:extLst>
            </p:cNvPr>
            <p:cNvGrpSpPr/>
            <p:nvPr/>
          </p:nvGrpSpPr>
          <p:grpSpPr>
            <a:xfrm>
              <a:off x="2665490" y="3360077"/>
              <a:ext cx="1582885" cy="274516"/>
              <a:chOff x="645964" y="3040184"/>
              <a:chExt cx="2124371" cy="447737"/>
            </a:xfrm>
          </p:grpSpPr>
          <p:pic>
            <p:nvPicPr>
              <p:cNvPr id="25" name="Picture 24">
                <a:extLst>
                  <a:ext uri="{FF2B5EF4-FFF2-40B4-BE49-F238E27FC236}">
                    <a16:creationId xmlns:a16="http://schemas.microsoft.com/office/drawing/2014/main" id="{16DEAA81-8CD1-1FCB-BAA3-63C100318A1D}"/>
                  </a:ext>
                </a:extLst>
              </p:cNvPr>
              <p:cNvPicPr>
                <a:picLocks noChangeAspect="1"/>
              </p:cNvPicPr>
              <p:nvPr/>
            </p:nvPicPr>
            <p:blipFill>
              <a:blip r:embed="rId4"/>
              <a:stretch>
                <a:fillRect/>
              </a:stretch>
            </p:blipFill>
            <p:spPr>
              <a:xfrm>
                <a:off x="645964" y="3040184"/>
                <a:ext cx="2124371" cy="447737"/>
              </a:xfrm>
              <a:prstGeom prst="rect">
                <a:avLst/>
              </a:prstGeom>
            </p:spPr>
          </p:pic>
          <p:sp>
            <p:nvSpPr>
              <p:cNvPr id="26" name="Rectangle 25">
                <a:extLst>
                  <a:ext uri="{FF2B5EF4-FFF2-40B4-BE49-F238E27FC236}">
                    <a16:creationId xmlns:a16="http://schemas.microsoft.com/office/drawing/2014/main" id="{1E203667-1998-6ECE-86CA-0ACDABA9BC98}"/>
                  </a:ext>
                </a:extLst>
              </p:cNvPr>
              <p:cNvSpPr/>
              <p:nvPr/>
            </p:nvSpPr>
            <p:spPr>
              <a:xfrm>
                <a:off x="2393950" y="3244850"/>
                <a:ext cx="241300" cy="234950"/>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 name="Group 3">
              <a:extLst>
                <a:ext uri="{FF2B5EF4-FFF2-40B4-BE49-F238E27FC236}">
                  <a16:creationId xmlns:a16="http://schemas.microsoft.com/office/drawing/2014/main" id="{B199711B-9ECD-177C-1CFF-8429E497B8CE}"/>
                </a:ext>
              </a:extLst>
            </p:cNvPr>
            <p:cNvGrpSpPr/>
            <p:nvPr/>
          </p:nvGrpSpPr>
          <p:grpSpPr>
            <a:xfrm>
              <a:off x="3648506" y="3643494"/>
              <a:ext cx="1342999" cy="1033525"/>
              <a:chOff x="3685584" y="3345678"/>
              <a:chExt cx="1342999" cy="1033525"/>
            </a:xfrm>
          </p:grpSpPr>
          <p:pic>
            <p:nvPicPr>
              <p:cNvPr id="28" name="Picture 27">
                <a:extLst>
                  <a:ext uri="{FF2B5EF4-FFF2-40B4-BE49-F238E27FC236}">
                    <a16:creationId xmlns:a16="http://schemas.microsoft.com/office/drawing/2014/main" id="{A5495F8E-F799-FEA1-F02B-A8B203961B92}"/>
                  </a:ext>
                </a:extLst>
              </p:cNvPr>
              <p:cNvPicPr>
                <a:picLocks noChangeAspect="1"/>
              </p:cNvPicPr>
              <p:nvPr/>
            </p:nvPicPr>
            <p:blipFill>
              <a:blip r:embed="rId5"/>
              <a:stretch>
                <a:fillRect/>
              </a:stretch>
            </p:blipFill>
            <p:spPr>
              <a:xfrm>
                <a:off x="3685584" y="3345678"/>
                <a:ext cx="1342999" cy="1033525"/>
              </a:xfrm>
              <a:prstGeom prst="rect">
                <a:avLst/>
              </a:prstGeom>
            </p:spPr>
          </p:pic>
          <p:sp>
            <p:nvSpPr>
              <p:cNvPr id="30" name="Rectangle 29">
                <a:extLst>
                  <a:ext uri="{FF2B5EF4-FFF2-40B4-BE49-F238E27FC236}">
                    <a16:creationId xmlns:a16="http://schemas.microsoft.com/office/drawing/2014/main" id="{9F5F79B3-F031-8796-30C0-C2977577126D}"/>
                  </a:ext>
                </a:extLst>
              </p:cNvPr>
              <p:cNvSpPr/>
              <p:nvPr/>
            </p:nvSpPr>
            <p:spPr>
              <a:xfrm>
                <a:off x="3733800" y="3905250"/>
                <a:ext cx="692150" cy="177800"/>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2" name="Straight Arrow Connector 21">
            <a:extLst>
              <a:ext uri="{FF2B5EF4-FFF2-40B4-BE49-F238E27FC236}">
                <a16:creationId xmlns:a16="http://schemas.microsoft.com/office/drawing/2014/main" id="{663A5DBF-DCE6-DA23-8E89-B5EF077FEBC4}"/>
              </a:ext>
            </a:extLst>
          </p:cNvPr>
          <p:cNvCxnSpPr/>
          <p:nvPr/>
        </p:nvCxnSpPr>
        <p:spPr>
          <a:xfrm>
            <a:off x="4068726" y="2161953"/>
            <a:ext cx="1984744" cy="70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25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755C-0F2A-49FD-BF93-8BB699857440}"/>
              </a:ext>
            </a:extLst>
          </p:cNvPr>
          <p:cNvSpPr>
            <a:spLocks noGrp="1"/>
          </p:cNvSpPr>
          <p:nvPr>
            <p:ph type="title"/>
          </p:nvPr>
        </p:nvSpPr>
        <p:spPr>
          <a:xfrm>
            <a:off x="611188" y="580404"/>
            <a:ext cx="7921625" cy="857250"/>
          </a:xfrm>
        </p:spPr>
        <p:txBody>
          <a:bodyPr/>
          <a:lstStyle/>
          <a:p>
            <a:r>
              <a:rPr lang="en-US"/>
              <a:t>Code base</a:t>
            </a:r>
          </a:p>
        </p:txBody>
      </p:sp>
      <p:sp>
        <p:nvSpPr>
          <p:cNvPr id="4" name="Text Placeholder 3">
            <a:extLst>
              <a:ext uri="{FF2B5EF4-FFF2-40B4-BE49-F238E27FC236}">
                <a16:creationId xmlns:a16="http://schemas.microsoft.com/office/drawing/2014/main" id="{B5FF7BA8-F831-467E-A844-BB8F8EA4CD83}"/>
              </a:ext>
            </a:extLst>
          </p:cNvPr>
          <p:cNvSpPr>
            <a:spLocks noGrp="1"/>
          </p:cNvSpPr>
          <p:nvPr>
            <p:ph type="body" sz="quarter" idx="12"/>
          </p:nvPr>
        </p:nvSpPr>
        <p:spPr>
          <a:xfrm>
            <a:off x="611188" y="1257750"/>
            <a:ext cx="4596606" cy="3176258"/>
          </a:xfrm>
        </p:spPr>
        <p:txBody>
          <a:bodyPr/>
          <a:lstStyle/>
          <a:p>
            <a:r>
              <a:rPr lang="en-US"/>
              <a:t>Contains app code, connectivity protocols, wireless stacks and peripheral drivers</a:t>
            </a:r>
          </a:p>
          <a:p>
            <a:r>
              <a:rPr lang="en-US"/>
              <a:t>Code is organized into several repositories (Nordic - blue and Open Source (OS) code - purple)</a:t>
            </a:r>
          </a:p>
        </p:txBody>
      </p:sp>
      <p:grpSp>
        <p:nvGrpSpPr>
          <p:cNvPr id="3" name="Group 2">
            <a:extLst>
              <a:ext uri="{FF2B5EF4-FFF2-40B4-BE49-F238E27FC236}">
                <a16:creationId xmlns:a16="http://schemas.microsoft.com/office/drawing/2014/main" id="{65DFC1E9-B92A-EA3D-EFBA-60021ACC19CA}"/>
              </a:ext>
            </a:extLst>
          </p:cNvPr>
          <p:cNvGrpSpPr/>
          <p:nvPr/>
        </p:nvGrpSpPr>
        <p:grpSpPr>
          <a:xfrm>
            <a:off x="5588276" y="1390650"/>
            <a:ext cx="2944537" cy="3314700"/>
            <a:chOff x="5142203" y="971551"/>
            <a:chExt cx="3316835" cy="3733800"/>
          </a:xfrm>
        </p:grpSpPr>
        <p:sp>
          <p:nvSpPr>
            <p:cNvPr id="6" name="Rectangle 5">
              <a:extLst>
                <a:ext uri="{FF2B5EF4-FFF2-40B4-BE49-F238E27FC236}">
                  <a16:creationId xmlns:a16="http://schemas.microsoft.com/office/drawing/2014/main" id="{8F3D5970-B734-3FE0-2202-2985CB33EFD3}"/>
                </a:ext>
              </a:extLst>
            </p:cNvPr>
            <p:cNvSpPr/>
            <p:nvPr/>
          </p:nvSpPr>
          <p:spPr>
            <a:xfrm>
              <a:off x="6819323" y="1037893"/>
              <a:ext cx="1570369" cy="655797"/>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Applications</a:t>
              </a:r>
            </a:p>
          </p:txBody>
        </p:sp>
        <p:sp>
          <p:nvSpPr>
            <p:cNvPr id="7" name="Rectangle 6">
              <a:extLst>
                <a:ext uri="{FF2B5EF4-FFF2-40B4-BE49-F238E27FC236}">
                  <a16:creationId xmlns:a16="http://schemas.microsoft.com/office/drawing/2014/main" id="{9A5FF79F-CE47-E4BE-3F94-A601C4B9345C}"/>
                </a:ext>
              </a:extLst>
            </p:cNvPr>
            <p:cNvSpPr/>
            <p:nvPr/>
          </p:nvSpPr>
          <p:spPr>
            <a:xfrm>
              <a:off x="5192701" y="4510761"/>
              <a:ext cx="3196991" cy="148625"/>
            </a:xfrm>
            <a:prstGeom prst="rect">
              <a:avLst/>
            </a:prstGeom>
            <a:solidFill>
              <a:schemeClr val="accent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PHY interfaces</a:t>
              </a:r>
            </a:p>
          </p:txBody>
        </p:sp>
        <p:sp>
          <p:nvSpPr>
            <p:cNvPr id="8" name="Rectangle 7">
              <a:extLst>
                <a:ext uri="{FF2B5EF4-FFF2-40B4-BE49-F238E27FC236}">
                  <a16:creationId xmlns:a16="http://schemas.microsoft.com/office/drawing/2014/main" id="{4A66F8EC-9796-B05D-6123-957475F4F52B}"/>
                </a:ext>
              </a:extLst>
            </p:cNvPr>
            <p:cNvSpPr/>
            <p:nvPr/>
          </p:nvSpPr>
          <p:spPr>
            <a:xfrm>
              <a:off x="6823151" y="3767529"/>
              <a:ext cx="1574513" cy="190599"/>
            </a:xfrm>
            <a:prstGeom prst="rect">
              <a:avLst/>
            </a:prstGeom>
            <a:solidFill>
              <a:schemeClr val="accent5">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Multiprotocol / coex</a:t>
              </a:r>
            </a:p>
          </p:txBody>
        </p:sp>
        <p:sp>
          <p:nvSpPr>
            <p:cNvPr id="11" name="Rectangle 10">
              <a:extLst>
                <a:ext uri="{FF2B5EF4-FFF2-40B4-BE49-F238E27FC236}">
                  <a16:creationId xmlns:a16="http://schemas.microsoft.com/office/drawing/2014/main" id="{44C61F04-3983-9C0A-2721-3223C8246DB5}"/>
                </a:ext>
              </a:extLst>
            </p:cNvPr>
            <p:cNvSpPr/>
            <p:nvPr/>
          </p:nvSpPr>
          <p:spPr>
            <a:xfrm>
              <a:off x="6823151" y="3547926"/>
              <a:ext cx="770682" cy="190599"/>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802.15.4</a:t>
              </a:r>
            </a:p>
          </p:txBody>
        </p:sp>
        <p:sp>
          <p:nvSpPr>
            <p:cNvPr id="34" name="Rectangle 33">
              <a:extLst>
                <a:ext uri="{FF2B5EF4-FFF2-40B4-BE49-F238E27FC236}">
                  <a16:creationId xmlns:a16="http://schemas.microsoft.com/office/drawing/2014/main" id="{91D4CC88-6E06-9E6C-47FD-DA147E551F47}"/>
                </a:ext>
              </a:extLst>
            </p:cNvPr>
            <p:cNvSpPr/>
            <p:nvPr/>
          </p:nvSpPr>
          <p:spPr>
            <a:xfrm>
              <a:off x="7626981" y="3547926"/>
              <a:ext cx="770682" cy="190599"/>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BLE LL</a:t>
              </a:r>
            </a:p>
          </p:txBody>
        </p:sp>
        <p:sp>
          <p:nvSpPr>
            <p:cNvPr id="36" name="Rectangle 35">
              <a:extLst>
                <a:ext uri="{FF2B5EF4-FFF2-40B4-BE49-F238E27FC236}">
                  <a16:creationId xmlns:a16="http://schemas.microsoft.com/office/drawing/2014/main" id="{5DB7F9FD-B064-41E1-9EEF-3737E588FC99}"/>
                </a:ext>
              </a:extLst>
            </p:cNvPr>
            <p:cNvSpPr/>
            <p:nvPr/>
          </p:nvSpPr>
          <p:spPr>
            <a:xfrm>
              <a:off x="7619010" y="3996054"/>
              <a:ext cx="770682" cy="306485"/>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LTE Lx</a:t>
              </a:r>
            </a:p>
          </p:txBody>
        </p:sp>
        <p:sp>
          <p:nvSpPr>
            <p:cNvPr id="45" name="Rectangle 44">
              <a:extLst>
                <a:ext uri="{FF2B5EF4-FFF2-40B4-BE49-F238E27FC236}">
                  <a16:creationId xmlns:a16="http://schemas.microsoft.com/office/drawing/2014/main" id="{E9B23E85-6B2D-8418-1471-1D20D4BAE7A4}"/>
                </a:ext>
              </a:extLst>
            </p:cNvPr>
            <p:cNvSpPr/>
            <p:nvPr/>
          </p:nvSpPr>
          <p:spPr>
            <a:xfrm>
              <a:off x="7619010" y="1730772"/>
              <a:ext cx="770682" cy="426826"/>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Zigbee</a:t>
              </a:r>
            </a:p>
          </p:txBody>
        </p:sp>
        <p:sp>
          <p:nvSpPr>
            <p:cNvPr id="47" name="Rectangle 46">
              <a:extLst>
                <a:ext uri="{FF2B5EF4-FFF2-40B4-BE49-F238E27FC236}">
                  <a16:creationId xmlns:a16="http://schemas.microsoft.com/office/drawing/2014/main" id="{B8736201-9D66-1926-430A-A8D971779BF1}"/>
                </a:ext>
              </a:extLst>
            </p:cNvPr>
            <p:cNvSpPr/>
            <p:nvPr/>
          </p:nvSpPr>
          <p:spPr>
            <a:xfrm>
              <a:off x="6819323" y="1730772"/>
              <a:ext cx="770682" cy="426826"/>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latin typeface="Gotham Book" pitchFamily="2" charset="0"/>
                  <a:cs typeface="Gotham Book" pitchFamily="2" charset="0"/>
                </a:rPr>
                <a:t>Thread Integration</a:t>
              </a:r>
            </a:p>
          </p:txBody>
        </p:sp>
        <p:sp>
          <p:nvSpPr>
            <p:cNvPr id="48" name="Rectangle 47">
              <a:extLst>
                <a:ext uri="{FF2B5EF4-FFF2-40B4-BE49-F238E27FC236}">
                  <a16:creationId xmlns:a16="http://schemas.microsoft.com/office/drawing/2014/main" id="{2818C101-958B-E8BC-288F-F539DBB1EEB4}"/>
                </a:ext>
              </a:extLst>
            </p:cNvPr>
            <p:cNvSpPr/>
            <p:nvPr/>
          </p:nvSpPr>
          <p:spPr>
            <a:xfrm>
              <a:off x="5209591" y="1508425"/>
              <a:ext cx="1574513" cy="185265"/>
            </a:xfrm>
            <a:prstGeom prst="rect">
              <a:avLst/>
            </a:prstGeom>
            <a:solidFill>
              <a:schemeClr val="accent5">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DFU</a:t>
              </a:r>
            </a:p>
          </p:txBody>
        </p:sp>
        <p:sp>
          <p:nvSpPr>
            <p:cNvPr id="49" name="Rectangle 48">
              <a:extLst>
                <a:ext uri="{FF2B5EF4-FFF2-40B4-BE49-F238E27FC236}">
                  <a16:creationId xmlns:a16="http://schemas.microsoft.com/office/drawing/2014/main" id="{267A20BF-D757-E234-E17D-379A37449737}"/>
                </a:ext>
              </a:extLst>
            </p:cNvPr>
            <p:cNvSpPr/>
            <p:nvPr/>
          </p:nvSpPr>
          <p:spPr>
            <a:xfrm>
              <a:off x="5205448" y="1726838"/>
              <a:ext cx="1574513" cy="429469"/>
            </a:xfrm>
            <a:prstGeom prst="rect">
              <a:avLst/>
            </a:prstGeom>
            <a:solidFill>
              <a:schemeClr val="accent5">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Secure Partition Manager</a:t>
              </a:r>
            </a:p>
          </p:txBody>
        </p:sp>
        <p:sp>
          <p:nvSpPr>
            <p:cNvPr id="50" name="Rectangle 49">
              <a:extLst>
                <a:ext uri="{FF2B5EF4-FFF2-40B4-BE49-F238E27FC236}">
                  <a16:creationId xmlns:a16="http://schemas.microsoft.com/office/drawing/2014/main" id="{938432C7-2C9A-8051-B1CA-5758F333E0E8}"/>
                </a:ext>
              </a:extLst>
            </p:cNvPr>
            <p:cNvSpPr/>
            <p:nvPr/>
          </p:nvSpPr>
          <p:spPr>
            <a:xfrm>
              <a:off x="5209591" y="1037893"/>
              <a:ext cx="1570369" cy="435063"/>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Samples &amp; Demos</a:t>
              </a:r>
            </a:p>
          </p:txBody>
        </p:sp>
        <p:sp>
          <p:nvSpPr>
            <p:cNvPr id="51" name="Rectangle 50">
              <a:extLst>
                <a:ext uri="{FF2B5EF4-FFF2-40B4-BE49-F238E27FC236}">
                  <a16:creationId xmlns:a16="http://schemas.microsoft.com/office/drawing/2014/main" id="{104E7111-959C-807F-86EF-02FEB19D7B73}"/>
                </a:ext>
              </a:extLst>
            </p:cNvPr>
            <p:cNvSpPr/>
            <p:nvPr/>
          </p:nvSpPr>
          <p:spPr>
            <a:xfrm>
              <a:off x="5202542" y="4344506"/>
              <a:ext cx="3195121" cy="143563"/>
            </a:xfrm>
            <a:prstGeom prst="rect">
              <a:avLst/>
            </a:prstGeom>
            <a:solidFill>
              <a:srgbClr val="7030A0">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Board &amp; Device config</a:t>
              </a:r>
            </a:p>
          </p:txBody>
        </p:sp>
        <p:sp>
          <p:nvSpPr>
            <p:cNvPr id="52" name="Rectangle 51">
              <a:extLst>
                <a:ext uri="{FF2B5EF4-FFF2-40B4-BE49-F238E27FC236}">
                  <a16:creationId xmlns:a16="http://schemas.microsoft.com/office/drawing/2014/main" id="{3F9CDD9C-01C1-21C1-3122-86585C566F8A}"/>
                </a:ext>
              </a:extLst>
            </p:cNvPr>
            <p:cNvSpPr/>
            <p:nvPr/>
          </p:nvSpPr>
          <p:spPr>
            <a:xfrm>
              <a:off x="5142203" y="971551"/>
              <a:ext cx="3316835" cy="3733800"/>
            </a:xfrm>
            <a:prstGeom prst="rect">
              <a:avLst/>
            </a:prstGeom>
            <a:noFill/>
            <a:ln w="38100">
              <a:solidFill>
                <a:schemeClr val="bg1">
                  <a:lumMod val="85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otham Book" pitchFamily="2" charset="0"/>
                <a:cs typeface="Gotham Book" pitchFamily="2" charset="0"/>
              </a:endParaRPr>
            </a:p>
          </p:txBody>
        </p:sp>
        <p:sp>
          <p:nvSpPr>
            <p:cNvPr id="53" name="Rectangle 52">
              <a:extLst>
                <a:ext uri="{FF2B5EF4-FFF2-40B4-BE49-F238E27FC236}">
                  <a16:creationId xmlns:a16="http://schemas.microsoft.com/office/drawing/2014/main" id="{21F5E09E-C0AA-E709-2A6C-4F204872BEE8}"/>
                </a:ext>
              </a:extLst>
            </p:cNvPr>
            <p:cNvSpPr/>
            <p:nvPr/>
          </p:nvSpPr>
          <p:spPr>
            <a:xfrm>
              <a:off x="5197104" y="2878778"/>
              <a:ext cx="1574513" cy="190599"/>
            </a:xfrm>
            <a:prstGeom prst="rect">
              <a:avLst/>
            </a:prstGeom>
            <a:solidFill>
              <a:srgbClr val="A367E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Driver APIs</a:t>
              </a:r>
            </a:p>
          </p:txBody>
        </p:sp>
        <p:sp>
          <p:nvSpPr>
            <p:cNvPr id="54" name="Rectangle 53">
              <a:extLst>
                <a:ext uri="{FF2B5EF4-FFF2-40B4-BE49-F238E27FC236}">
                  <a16:creationId xmlns:a16="http://schemas.microsoft.com/office/drawing/2014/main" id="{A22B2BE6-B929-4FDC-B48E-B3317782FDEA}"/>
                </a:ext>
              </a:extLst>
            </p:cNvPr>
            <p:cNvSpPr/>
            <p:nvPr/>
          </p:nvSpPr>
          <p:spPr>
            <a:xfrm>
              <a:off x="6817712" y="3317904"/>
              <a:ext cx="1574513"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BLE Host</a:t>
              </a:r>
            </a:p>
          </p:txBody>
        </p:sp>
        <p:sp>
          <p:nvSpPr>
            <p:cNvPr id="55" name="Rectangle 54">
              <a:extLst>
                <a:ext uri="{FF2B5EF4-FFF2-40B4-BE49-F238E27FC236}">
                  <a16:creationId xmlns:a16="http://schemas.microsoft.com/office/drawing/2014/main" id="{A16DD3B6-FCED-D862-09DD-19FC47F7FEEC}"/>
                </a:ext>
              </a:extLst>
            </p:cNvPr>
            <p:cNvSpPr/>
            <p:nvPr/>
          </p:nvSpPr>
          <p:spPr>
            <a:xfrm>
              <a:off x="7617918" y="2197107"/>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MQTT</a:t>
              </a:r>
            </a:p>
          </p:txBody>
        </p:sp>
        <p:sp>
          <p:nvSpPr>
            <p:cNvPr id="56" name="Rectangle 55">
              <a:extLst>
                <a:ext uri="{FF2B5EF4-FFF2-40B4-BE49-F238E27FC236}">
                  <a16:creationId xmlns:a16="http://schemas.microsoft.com/office/drawing/2014/main" id="{5770C3A2-06E8-BA52-BAFC-74F8375BD16E}"/>
                </a:ext>
              </a:extLst>
            </p:cNvPr>
            <p:cNvSpPr/>
            <p:nvPr/>
          </p:nvSpPr>
          <p:spPr>
            <a:xfrm>
              <a:off x="6817712" y="2197107"/>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COAP</a:t>
              </a:r>
            </a:p>
          </p:txBody>
        </p:sp>
        <p:sp>
          <p:nvSpPr>
            <p:cNvPr id="57" name="Rectangle 56">
              <a:extLst>
                <a:ext uri="{FF2B5EF4-FFF2-40B4-BE49-F238E27FC236}">
                  <a16:creationId xmlns:a16="http://schemas.microsoft.com/office/drawing/2014/main" id="{37EA0308-2C86-A2AC-9B25-D2CE41294397}"/>
                </a:ext>
              </a:extLst>
            </p:cNvPr>
            <p:cNvSpPr/>
            <p:nvPr/>
          </p:nvSpPr>
          <p:spPr>
            <a:xfrm>
              <a:off x="6817712" y="2651724"/>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UDP</a:t>
              </a:r>
            </a:p>
          </p:txBody>
        </p:sp>
        <p:sp>
          <p:nvSpPr>
            <p:cNvPr id="58" name="Rectangle 57">
              <a:extLst>
                <a:ext uri="{FF2B5EF4-FFF2-40B4-BE49-F238E27FC236}">
                  <a16:creationId xmlns:a16="http://schemas.microsoft.com/office/drawing/2014/main" id="{9424D5DE-1071-8318-4E84-BF78391151D6}"/>
                </a:ext>
              </a:extLst>
            </p:cNvPr>
            <p:cNvSpPr/>
            <p:nvPr/>
          </p:nvSpPr>
          <p:spPr>
            <a:xfrm>
              <a:off x="7617918" y="2652191"/>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TCP</a:t>
              </a:r>
            </a:p>
          </p:txBody>
        </p:sp>
        <p:sp>
          <p:nvSpPr>
            <p:cNvPr id="59" name="Rectangle 58">
              <a:extLst>
                <a:ext uri="{FF2B5EF4-FFF2-40B4-BE49-F238E27FC236}">
                  <a16:creationId xmlns:a16="http://schemas.microsoft.com/office/drawing/2014/main" id="{E4EBA8EA-6A4D-F8F2-5627-451EAD29E6ED}"/>
                </a:ext>
              </a:extLst>
            </p:cNvPr>
            <p:cNvSpPr/>
            <p:nvPr/>
          </p:nvSpPr>
          <p:spPr>
            <a:xfrm>
              <a:off x="6817711" y="2426275"/>
              <a:ext cx="1574513"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TLS/DTLS</a:t>
              </a:r>
            </a:p>
          </p:txBody>
        </p:sp>
        <p:sp>
          <p:nvSpPr>
            <p:cNvPr id="60" name="Rectangle 59">
              <a:extLst>
                <a:ext uri="{FF2B5EF4-FFF2-40B4-BE49-F238E27FC236}">
                  <a16:creationId xmlns:a16="http://schemas.microsoft.com/office/drawing/2014/main" id="{291FC615-4C99-07CE-A879-D8287D27D494}"/>
                </a:ext>
              </a:extLst>
            </p:cNvPr>
            <p:cNvSpPr/>
            <p:nvPr/>
          </p:nvSpPr>
          <p:spPr>
            <a:xfrm>
              <a:off x="5197104" y="3104287"/>
              <a:ext cx="1574513" cy="190599"/>
            </a:xfrm>
            <a:prstGeom prst="rect">
              <a:avLst/>
            </a:prstGeom>
            <a:solidFill>
              <a:srgbClr val="A367E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File systems</a:t>
              </a:r>
            </a:p>
          </p:txBody>
        </p:sp>
        <p:sp>
          <p:nvSpPr>
            <p:cNvPr id="61" name="Rectangle 60">
              <a:extLst>
                <a:ext uri="{FF2B5EF4-FFF2-40B4-BE49-F238E27FC236}">
                  <a16:creationId xmlns:a16="http://schemas.microsoft.com/office/drawing/2014/main" id="{53BF4615-3DA2-F6F3-3CDC-917D4FD26E03}"/>
                </a:ext>
              </a:extLst>
            </p:cNvPr>
            <p:cNvSpPr/>
            <p:nvPr/>
          </p:nvSpPr>
          <p:spPr>
            <a:xfrm>
              <a:off x="5198140" y="2652781"/>
              <a:ext cx="1574513" cy="185265"/>
            </a:xfrm>
            <a:prstGeom prst="rect">
              <a:avLst/>
            </a:prstGeom>
            <a:solidFill>
              <a:srgbClr val="A367E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MCU Bootloader</a:t>
              </a:r>
            </a:p>
          </p:txBody>
        </p:sp>
        <p:sp>
          <p:nvSpPr>
            <p:cNvPr id="62" name="Rectangle 61">
              <a:extLst>
                <a:ext uri="{FF2B5EF4-FFF2-40B4-BE49-F238E27FC236}">
                  <a16:creationId xmlns:a16="http://schemas.microsoft.com/office/drawing/2014/main" id="{6BFE6FF3-35CF-7523-C707-56306515FE1F}"/>
                </a:ext>
              </a:extLst>
            </p:cNvPr>
            <p:cNvSpPr/>
            <p:nvPr/>
          </p:nvSpPr>
          <p:spPr>
            <a:xfrm>
              <a:off x="6817712" y="2871461"/>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IPv4</a:t>
              </a:r>
            </a:p>
          </p:txBody>
        </p:sp>
        <p:sp>
          <p:nvSpPr>
            <p:cNvPr id="63" name="Rectangle 62">
              <a:extLst>
                <a:ext uri="{FF2B5EF4-FFF2-40B4-BE49-F238E27FC236}">
                  <a16:creationId xmlns:a16="http://schemas.microsoft.com/office/drawing/2014/main" id="{76B84F36-5C30-00D1-7F68-B691A0D55471}"/>
                </a:ext>
              </a:extLst>
            </p:cNvPr>
            <p:cNvSpPr/>
            <p:nvPr/>
          </p:nvSpPr>
          <p:spPr>
            <a:xfrm>
              <a:off x="7617918" y="2871928"/>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IPv6</a:t>
              </a:r>
            </a:p>
          </p:txBody>
        </p:sp>
        <p:sp>
          <p:nvSpPr>
            <p:cNvPr id="64" name="Rectangle 63">
              <a:extLst>
                <a:ext uri="{FF2B5EF4-FFF2-40B4-BE49-F238E27FC236}">
                  <a16:creationId xmlns:a16="http://schemas.microsoft.com/office/drawing/2014/main" id="{34668B2F-B88D-5A9A-A003-47CB5BEB073D}"/>
                </a:ext>
              </a:extLst>
            </p:cNvPr>
            <p:cNvSpPr/>
            <p:nvPr/>
          </p:nvSpPr>
          <p:spPr>
            <a:xfrm>
              <a:off x="6817711" y="3095895"/>
              <a:ext cx="1574513"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BLE Mesh</a:t>
              </a:r>
            </a:p>
          </p:txBody>
        </p:sp>
        <p:sp>
          <p:nvSpPr>
            <p:cNvPr id="65" name="Rectangle 64">
              <a:extLst>
                <a:ext uri="{FF2B5EF4-FFF2-40B4-BE49-F238E27FC236}">
                  <a16:creationId xmlns:a16="http://schemas.microsoft.com/office/drawing/2014/main" id="{BB6906BF-737D-B894-9E1B-F00359D199EB}"/>
                </a:ext>
              </a:extLst>
            </p:cNvPr>
            <p:cNvSpPr/>
            <p:nvPr/>
          </p:nvSpPr>
          <p:spPr>
            <a:xfrm>
              <a:off x="5205448" y="2431609"/>
              <a:ext cx="1574513" cy="185265"/>
            </a:xfrm>
            <a:prstGeom prst="rect">
              <a:avLst/>
            </a:prstGeom>
            <a:solidFill>
              <a:srgbClr val="A367E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Crypto APIs</a:t>
              </a:r>
            </a:p>
          </p:txBody>
        </p:sp>
        <p:sp>
          <p:nvSpPr>
            <p:cNvPr id="66" name="Rectangle 65">
              <a:extLst>
                <a:ext uri="{FF2B5EF4-FFF2-40B4-BE49-F238E27FC236}">
                  <a16:creationId xmlns:a16="http://schemas.microsoft.com/office/drawing/2014/main" id="{DE9E4BA1-585F-62EF-E656-C8CD7DEB9E1B}"/>
                </a:ext>
              </a:extLst>
            </p:cNvPr>
            <p:cNvSpPr/>
            <p:nvPr/>
          </p:nvSpPr>
          <p:spPr>
            <a:xfrm>
              <a:off x="5205448" y="4107096"/>
              <a:ext cx="1561766" cy="185265"/>
            </a:xfrm>
            <a:prstGeom prst="rect">
              <a:avLst/>
            </a:prstGeom>
            <a:solidFill>
              <a:srgbClr val="7030A0">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*.dtsi</a:t>
              </a:r>
            </a:p>
          </p:txBody>
        </p:sp>
        <p:sp>
          <p:nvSpPr>
            <p:cNvPr id="67" name="Rectangle 66">
              <a:extLst>
                <a:ext uri="{FF2B5EF4-FFF2-40B4-BE49-F238E27FC236}">
                  <a16:creationId xmlns:a16="http://schemas.microsoft.com/office/drawing/2014/main" id="{9963D87F-2841-3916-5400-F6A981CA38DB}"/>
                </a:ext>
              </a:extLst>
            </p:cNvPr>
            <p:cNvSpPr/>
            <p:nvPr/>
          </p:nvSpPr>
          <p:spPr>
            <a:xfrm>
              <a:off x="5198140" y="2196795"/>
              <a:ext cx="1574513" cy="185265"/>
            </a:xfrm>
            <a:prstGeom prst="rect">
              <a:avLst/>
            </a:prstGeom>
            <a:solidFill>
              <a:schemeClr val="accent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west.yml</a:t>
              </a:r>
            </a:p>
          </p:txBody>
        </p:sp>
        <p:sp>
          <p:nvSpPr>
            <p:cNvPr id="68" name="Rectangle 67">
              <a:extLst>
                <a:ext uri="{FF2B5EF4-FFF2-40B4-BE49-F238E27FC236}">
                  <a16:creationId xmlns:a16="http://schemas.microsoft.com/office/drawing/2014/main" id="{49B6416A-1498-3DAF-7BA0-ED54C06C09F7}"/>
                </a:ext>
              </a:extLst>
            </p:cNvPr>
            <p:cNvSpPr/>
            <p:nvPr/>
          </p:nvSpPr>
          <p:spPr>
            <a:xfrm>
              <a:off x="5198140" y="1045673"/>
              <a:ext cx="3191553" cy="65103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Nordic Applications</a:t>
              </a:r>
            </a:p>
          </p:txBody>
        </p:sp>
        <p:sp>
          <p:nvSpPr>
            <p:cNvPr id="69" name="Rectangle 68">
              <a:extLst>
                <a:ext uri="{FF2B5EF4-FFF2-40B4-BE49-F238E27FC236}">
                  <a16:creationId xmlns:a16="http://schemas.microsoft.com/office/drawing/2014/main" id="{EF8E25C5-3200-EEBB-0AA9-A43DF978D84E}"/>
                </a:ext>
              </a:extLst>
            </p:cNvPr>
            <p:cNvSpPr/>
            <p:nvPr/>
          </p:nvSpPr>
          <p:spPr>
            <a:xfrm>
              <a:off x="5198140" y="1718274"/>
              <a:ext cx="3191552" cy="449642"/>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Connectivity Protocols, Security Libraries, DFU</a:t>
              </a:r>
            </a:p>
          </p:txBody>
        </p:sp>
        <p:sp>
          <p:nvSpPr>
            <p:cNvPr id="70" name="Rectangle 69">
              <a:extLst>
                <a:ext uri="{FF2B5EF4-FFF2-40B4-BE49-F238E27FC236}">
                  <a16:creationId xmlns:a16="http://schemas.microsoft.com/office/drawing/2014/main" id="{CE9D5CCD-378D-1B11-6E6A-1929BF111E6C}"/>
                </a:ext>
              </a:extLst>
            </p:cNvPr>
            <p:cNvSpPr/>
            <p:nvPr/>
          </p:nvSpPr>
          <p:spPr>
            <a:xfrm>
              <a:off x="5195420" y="2190966"/>
              <a:ext cx="3201496" cy="1317536"/>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Middleware</a:t>
              </a:r>
            </a:p>
          </p:txBody>
        </p:sp>
        <p:sp>
          <p:nvSpPr>
            <p:cNvPr id="71" name="Rectangle 70">
              <a:extLst>
                <a:ext uri="{FF2B5EF4-FFF2-40B4-BE49-F238E27FC236}">
                  <a16:creationId xmlns:a16="http://schemas.microsoft.com/office/drawing/2014/main" id="{24330CF8-02E4-63C7-03E8-2441226061F9}"/>
                </a:ext>
              </a:extLst>
            </p:cNvPr>
            <p:cNvSpPr/>
            <p:nvPr/>
          </p:nvSpPr>
          <p:spPr>
            <a:xfrm>
              <a:off x="5190003" y="3547927"/>
              <a:ext cx="1589958" cy="514486"/>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Zephyr RTOS</a:t>
              </a:r>
            </a:p>
          </p:txBody>
        </p:sp>
        <p:sp>
          <p:nvSpPr>
            <p:cNvPr id="72" name="Rectangle 71">
              <a:extLst>
                <a:ext uri="{FF2B5EF4-FFF2-40B4-BE49-F238E27FC236}">
                  <a16:creationId xmlns:a16="http://schemas.microsoft.com/office/drawing/2014/main" id="{E238FC9F-94F0-1E09-0296-814FC412829A}"/>
                </a:ext>
              </a:extLst>
            </p:cNvPr>
            <p:cNvSpPr/>
            <p:nvPr/>
          </p:nvSpPr>
          <p:spPr>
            <a:xfrm>
              <a:off x="6820702" y="3546157"/>
              <a:ext cx="1589958" cy="765157"/>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Wireless Stacks, Multiprotocol &amp; </a:t>
              </a:r>
              <a:br>
                <a:rPr lang="en-US" sz="1200" dirty="0">
                  <a:latin typeface="Gotham Book" pitchFamily="2" charset="0"/>
                  <a:cs typeface="Gotham Book" pitchFamily="2" charset="0"/>
                </a:rPr>
              </a:br>
              <a:r>
                <a:rPr lang="en-US" sz="1200" dirty="0">
                  <a:latin typeface="Gotham Book" pitchFamily="2" charset="0"/>
                  <a:cs typeface="Gotham Book" pitchFamily="2" charset="0"/>
                </a:rPr>
                <a:t>Device Drivers</a:t>
              </a:r>
            </a:p>
          </p:txBody>
        </p:sp>
        <p:sp>
          <p:nvSpPr>
            <p:cNvPr id="73" name="Rectangle 45">
              <a:extLst>
                <a:ext uri="{FF2B5EF4-FFF2-40B4-BE49-F238E27FC236}">
                  <a16:creationId xmlns:a16="http://schemas.microsoft.com/office/drawing/2014/main" id="{C05426C6-E317-EBE8-0FA4-3A11C2B60E49}"/>
                </a:ext>
              </a:extLst>
            </p:cNvPr>
            <p:cNvSpPr/>
            <p:nvPr/>
          </p:nvSpPr>
          <p:spPr>
            <a:xfrm>
              <a:off x="5190003" y="4102601"/>
              <a:ext cx="3220656" cy="556786"/>
            </a:xfrm>
            <a:custGeom>
              <a:avLst/>
              <a:gdLst>
                <a:gd name="connsiteX0" fmla="*/ 0 w 3220656"/>
                <a:gd name="connsiteY0" fmla="*/ 0 h 314881"/>
                <a:gd name="connsiteX1" fmla="*/ 3220656 w 3220656"/>
                <a:gd name="connsiteY1" fmla="*/ 0 h 314881"/>
                <a:gd name="connsiteX2" fmla="*/ 3220656 w 3220656"/>
                <a:gd name="connsiteY2" fmla="*/ 314881 h 314881"/>
                <a:gd name="connsiteX3" fmla="*/ 0 w 3220656"/>
                <a:gd name="connsiteY3" fmla="*/ 314881 h 314881"/>
                <a:gd name="connsiteX4" fmla="*/ 0 w 3220656"/>
                <a:gd name="connsiteY4" fmla="*/ 0 h 314881"/>
                <a:gd name="connsiteX0" fmla="*/ 0 w 3220656"/>
                <a:gd name="connsiteY0" fmla="*/ 0 h 314881"/>
                <a:gd name="connsiteX1" fmla="*/ 1573654 w 3220656"/>
                <a:gd name="connsiteY1" fmla="*/ 104 h 314881"/>
                <a:gd name="connsiteX2" fmla="*/ 3220656 w 3220656"/>
                <a:gd name="connsiteY2" fmla="*/ 0 h 314881"/>
                <a:gd name="connsiteX3" fmla="*/ 3220656 w 3220656"/>
                <a:gd name="connsiteY3" fmla="*/ 314881 h 314881"/>
                <a:gd name="connsiteX4" fmla="*/ 0 w 3220656"/>
                <a:gd name="connsiteY4" fmla="*/ 314881 h 314881"/>
                <a:gd name="connsiteX5" fmla="*/ 0 w 3220656"/>
                <a:gd name="connsiteY5" fmla="*/ 0 h 314881"/>
                <a:gd name="connsiteX0" fmla="*/ 0 w 3220656"/>
                <a:gd name="connsiteY0" fmla="*/ 0 h 314881"/>
                <a:gd name="connsiteX1" fmla="*/ 818911 w 3220656"/>
                <a:gd name="connsiteY1" fmla="*/ 104 h 314881"/>
                <a:gd name="connsiteX2" fmla="*/ 1573654 w 3220656"/>
                <a:gd name="connsiteY2" fmla="*/ 104 h 314881"/>
                <a:gd name="connsiteX3" fmla="*/ 3220656 w 3220656"/>
                <a:gd name="connsiteY3" fmla="*/ 0 h 314881"/>
                <a:gd name="connsiteX4" fmla="*/ 3220656 w 3220656"/>
                <a:gd name="connsiteY4" fmla="*/ 314881 h 314881"/>
                <a:gd name="connsiteX5" fmla="*/ 0 w 3220656"/>
                <a:gd name="connsiteY5" fmla="*/ 314881 h 314881"/>
                <a:gd name="connsiteX6" fmla="*/ 0 w 3220656"/>
                <a:gd name="connsiteY6" fmla="*/ 0 h 314881"/>
                <a:gd name="connsiteX0" fmla="*/ 0 w 3220656"/>
                <a:gd name="connsiteY0" fmla="*/ 246639 h 561520"/>
                <a:gd name="connsiteX1" fmla="*/ 1573654 w 3220656"/>
                <a:gd name="connsiteY1" fmla="*/ 0 h 561520"/>
                <a:gd name="connsiteX2" fmla="*/ 1573654 w 3220656"/>
                <a:gd name="connsiteY2" fmla="*/ 246743 h 561520"/>
                <a:gd name="connsiteX3" fmla="*/ 3220656 w 3220656"/>
                <a:gd name="connsiteY3" fmla="*/ 246639 h 561520"/>
                <a:gd name="connsiteX4" fmla="*/ 3220656 w 3220656"/>
                <a:gd name="connsiteY4" fmla="*/ 561520 h 561520"/>
                <a:gd name="connsiteX5" fmla="*/ 0 w 3220656"/>
                <a:gd name="connsiteY5" fmla="*/ 561520 h 561520"/>
                <a:gd name="connsiteX6" fmla="*/ 0 w 3220656"/>
                <a:gd name="connsiteY6" fmla="*/ 246639 h 561520"/>
                <a:gd name="connsiteX0" fmla="*/ 4838 w 3220656"/>
                <a:gd name="connsiteY0" fmla="*/ 4734 h 561520"/>
                <a:gd name="connsiteX1" fmla="*/ 1573654 w 3220656"/>
                <a:gd name="connsiteY1" fmla="*/ 0 h 561520"/>
                <a:gd name="connsiteX2" fmla="*/ 1573654 w 3220656"/>
                <a:gd name="connsiteY2" fmla="*/ 246743 h 561520"/>
                <a:gd name="connsiteX3" fmla="*/ 3220656 w 3220656"/>
                <a:gd name="connsiteY3" fmla="*/ 246639 h 561520"/>
                <a:gd name="connsiteX4" fmla="*/ 3220656 w 3220656"/>
                <a:gd name="connsiteY4" fmla="*/ 561520 h 561520"/>
                <a:gd name="connsiteX5" fmla="*/ 0 w 3220656"/>
                <a:gd name="connsiteY5" fmla="*/ 561520 h 561520"/>
                <a:gd name="connsiteX6" fmla="*/ 4838 w 3220656"/>
                <a:gd name="connsiteY6" fmla="*/ 4734 h 561520"/>
                <a:gd name="connsiteX0" fmla="*/ 4838 w 3220656"/>
                <a:gd name="connsiteY0" fmla="*/ 0 h 556786"/>
                <a:gd name="connsiteX1" fmla="*/ 1588168 w 3220656"/>
                <a:gd name="connsiteY1" fmla="*/ 104 h 556786"/>
                <a:gd name="connsiteX2" fmla="*/ 1573654 w 3220656"/>
                <a:gd name="connsiteY2" fmla="*/ 242009 h 556786"/>
                <a:gd name="connsiteX3" fmla="*/ 3220656 w 3220656"/>
                <a:gd name="connsiteY3" fmla="*/ 241905 h 556786"/>
                <a:gd name="connsiteX4" fmla="*/ 3220656 w 3220656"/>
                <a:gd name="connsiteY4" fmla="*/ 556786 h 556786"/>
                <a:gd name="connsiteX5" fmla="*/ 0 w 3220656"/>
                <a:gd name="connsiteY5" fmla="*/ 556786 h 556786"/>
                <a:gd name="connsiteX6" fmla="*/ 4838 w 3220656"/>
                <a:gd name="connsiteY6" fmla="*/ 0 h 556786"/>
                <a:gd name="connsiteX0" fmla="*/ 4838 w 3220656"/>
                <a:gd name="connsiteY0" fmla="*/ 0 h 556786"/>
                <a:gd name="connsiteX1" fmla="*/ 1588168 w 3220656"/>
                <a:gd name="connsiteY1" fmla="*/ 104 h 556786"/>
                <a:gd name="connsiteX2" fmla="*/ 1583330 w 3220656"/>
                <a:gd name="connsiteY2" fmla="*/ 246847 h 556786"/>
                <a:gd name="connsiteX3" fmla="*/ 3220656 w 3220656"/>
                <a:gd name="connsiteY3" fmla="*/ 241905 h 556786"/>
                <a:gd name="connsiteX4" fmla="*/ 3220656 w 3220656"/>
                <a:gd name="connsiteY4" fmla="*/ 556786 h 556786"/>
                <a:gd name="connsiteX5" fmla="*/ 0 w 3220656"/>
                <a:gd name="connsiteY5" fmla="*/ 556786 h 556786"/>
                <a:gd name="connsiteX6" fmla="*/ 4838 w 3220656"/>
                <a:gd name="connsiteY6" fmla="*/ 0 h 556786"/>
                <a:gd name="connsiteX0" fmla="*/ 4838 w 3220656"/>
                <a:gd name="connsiteY0" fmla="*/ 0 h 556786"/>
                <a:gd name="connsiteX1" fmla="*/ 1588168 w 3220656"/>
                <a:gd name="connsiteY1" fmla="*/ 104 h 556786"/>
                <a:gd name="connsiteX2" fmla="*/ 1588092 w 3220656"/>
                <a:gd name="connsiteY2" fmla="*/ 246847 h 556786"/>
                <a:gd name="connsiteX3" fmla="*/ 3220656 w 3220656"/>
                <a:gd name="connsiteY3" fmla="*/ 241905 h 556786"/>
                <a:gd name="connsiteX4" fmla="*/ 3220656 w 3220656"/>
                <a:gd name="connsiteY4" fmla="*/ 556786 h 556786"/>
                <a:gd name="connsiteX5" fmla="*/ 0 w 3220656"/>
                <a:gd name="connsiteY5" fmla="*/ 556786 h 556786"/>
                <a:gd name="connsiteX6" fmla="*/ 4838 w 3220656"/>
                <a:gd name="connsiteY6" fmla="*/ 0 h 55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0656" h="556786">
                  <a:moveTo>
                    <a:pt x="4838" y="0"/>
                  </a:moveTo>
                  <a:lnTo>
                    <a:pt x="1588168" y="104"/>
                  </a:lnTo>
                  <a:cubicBezTo>
                    <a:pt x="1586555" y="82352"/>
                    <a:pt x="1589705" y="164599"/>
                    <a:pt x="1588092" y="246847"/>
                  </a:cubicBezTo>
                  <a:lnTo>
                    <a:pt x="3220656" y="241905"/>
                  </a:lnTo>
                  <a:lnTo>
                    <a:pt x="3220656" y="556786"/>
                  </a:lnTo>
                  <a:lnTo>
                    <a:pt x="0" y="556786"/>
                  </a:lnTo>
                  <a:cubicBezTo>
                    <a:pt x="1613" y="371191"/>
                    <a:pt x="3225" y="185595"/>
                    <a:pt x="4838" y="0"/>
                  </a:cubicBezTo>
                  <a:close/>
                </a:path>
              </a:pathLst>
            </a:cu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latin typeface="Gotham Book" pitchFamily="2" charset="0"/>
                <a:cs typeface="Gotham Book" pitchFamily="2" charset="0"/>
              </a:endParaRPr>
            </a:p>
            <a:p>
              <a:pPr algn="ctr"/>
              <a:r>
                <a:rPr lang="en-US" sz="1200">
                  <a:latin typeface="Gotham Book" pitchFamily="2" charset="0"/>
                  <a:cs typeface="Gotham Book" pitchFamily="2" charset="0"/>
                </a:rPr>
                <a:t>Board Configuration</a:t>
              </a:r>
            </a:p>
          </p:txBody>
        </p:sp>
      </p:grpSp>
    </p:spTree>
    <p:extLst>
      <p:ext uri="{BB962C8B-B14F-4D97-AF65-F5344CB8AC3E}">
        <p14:creationId xmlns:p14="http://schemas.microsoft.com/office/powerpoint/2010/main" val="2837389727"/>
      </p:ext>
    </p:extLst>
  </p:cSld>
  <p:clrMapOvr>
    <a:masterClrMapping/>
  </p:clrMapOvr>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7ACA6F-A99A-11D6-040C-63F84E3A0C0B}"/>
              </a:ext>
            </a:extLst>
          </p:cNvPr>
          <p:cNvSpPr>
            <a:spLocks noGrp="1"/>
          </p:cNvSpPr>
          <p:nvPr>
            <p:ph sz="quarter" idx="13"/>
          </p:nvPr>
        </p:nvSpPr>
        <p:spPr/>
        <p:txBody>
          <a:bodyPr/>
          <a:lstStyle/>
          <a:p>
            <a:r>
              <a:rPr lang="en-US"/>
              <a:t>Debugging while running time critical apps like comms stacks:</a:t>
            </a:r>
          </a:p>
          <a:p>
            <a:pPr lvl="1"/>
            <a:r>
              <a:rPr lang="en-US"/>
              <a:t>Use the logging feature or “</a:t>
            </a:r>
            <a:r>
              <a:rPr lang="en-US" err="1"/>
              <a:t>printf</a:t>
            </a:r>
            <a:r>
              <a:rPr lang="en-US"/>
              <a:t>”:</a:t>
            </a:r>
          </a:p>
          <a:p>
            <a:pPr lvl="2">
              <a:buClr>
                <a:schemeClr val="accent1"/>
              </a:buClr>
              <a:buSzPct val="100000"/>
              <a:buFont typeface="Wingdings" pitchFamily="2" charset="2"/>
              <a:buChar char="§"/>
            </a:pPr>
            <a:r>
              <a:rPr lang="en-US">
                <a:solidFill>
                  <a:schemeClr val="accent3"/>
                </a:solidFill>
                <a:hlinkClick r:id="rId4">
                  <a:extLst>
                    <a:ext uri="{A12FA001-AC4F-418D-AE19-62706E023703}">
                      <ahyp:hlinkClr xmlns:ahyp="http://schemas.microsoft.com/office/drawing/2018/hyperlinkcolor" val="tx"/>
                    </a:ext>
                  </a:extLst>
                </a:hlinkClick>
              </a:rPr>
              <a:t>Logging — nRF Connect SDK Documentation</a:t>
            </a:r>
            <a:endParaRPr lang="en-US">
              <a:solidFill>
                <a:schemeClr val="accent3"/>
              </a:solidFill>
            </a:endParaRPr>
          </a:p>
          <a:p>
            <a:pPr lvl="2">
              <a:buClr>
                <a:schemeClr val="accent1"/>
              </a:buClr>
              <a:buSzPct val="100000"/>
              <a:buFont typeface="Wingdings" pitchFamily="2" charset="2"/>
              <a:buChar char="§"/>
            </a:pPr>
            <a:r>
              <a:rPr lang="en-US">
                <a:solidFill>
                  <a:schemeClr val="tx1"/>
                </a:solidFill>
              </a:rPr>
              <a:t>NB: “</a:t>
            </a:r>
            <a:r>
              <a:rPr lang="en-US" err="1">
                <a:solidFill>
                  <a:schemeClr val="tx1"/>
                </a:solidFill>
              </a:rPr>
              <a:t>printf</a:t>
            </a:r>
            <a:r>
              <a:rPr lang="en-US">
                <a:solidFill>
                  <a:schemeClr val="tx1"/>
                </a:solidFill>
              </a:rPr>
              <a:t>” can be </a:t>
            </a:r>
            <a:r>
              <a:rPr lang="en-US"/>
              <a:t>intrusive</a:t>
            </a:r>
          </a:p>
          <a:p>
            <a:pPr lvl="1"/>
            <a:r>
              <a:rPr lang="en-US"/>
              <a:t>Use </a:t>
            </a:r>
            <a:r>
              <a:rPr lang="en-US">
                <a:solidFill>
                  <a:schemeClr val="accent3"/>
                </a:solidFill>
                <a:hlinkClick r:id="rId5">
                  <a:extLst>
                    <a:ext uri="{A12FA001-AC4F-418D-AE19-62706E023703}">
                      <ahyp:hlinkClr xmlns:ahyp="http://schemas.microsoft.com/office/drawing/2018/hyperlinkcolor" val="tx"/>
                    </a:ext>
                  </a:extLst>
                </a:hlinkClick>
              </a:rPr>
              <a:t>Segger SystemViewer</a:t>
            </a:r>
            <a:endParaRPr lang="en-US">
              <a:solidFill>
                <a:schemeClr val="accent3"/>
              </a:solidFill>
            </a:endParaRPr>
          </a:p>
          <a:p>
            <a:pPr lvl="2">
              <a:buClr>
                <a:schemeClr val="accent1"/>
              </a:buClr>
              <a:buSzPct val="100000"/>
              <a:buFont typeface="Wingdings" pitchFamily="2" charset="2"/>
              <a:buChar char="§"/>
            </a:pPr>
            <a:r>
              <a:rPr lang="en-US">
                <a:solidFill>
                  <a:schemeClr val="tx1"/>
                </a:solidFill>
              </a:rPr>
              <a:t>Will visualize the program flow</a:t>
            </a:r>
          </a:p>
          <a:p>
            <a:pPr lvl="2">
              <a:buClr>
                <a:schemeClr val="accent1"/>
              </a:buClr>
              <a:buSzPct val="100000"/>
              <a:buFont typeface="Wingdings" pitchFamily="2" charset="2"/>
              <a:buChar char="§"/>
            </a:pPr>
            <a:r>
              <a:rPr lang="en-US" err="1">
                <a:solidFill>
                  <a:schemeClr val="tx1"/>
                </a:solidFill>
              </a:rPr>
              <a:t>Segger</a:t>
            </a:r>
            <a:r>
              <a:rPr lang="en-US">
                <a:solidFill>
                  <a:schemeClr val="tx1"/>
                </a:solidFill>
              </a:rPr>
              <a:t> </a:t>
            </a:r>
            <a:r>
              <a:rPr lang="en-US" err="1">
                <a:solidFill>
                  <a:schemeClr val="tx1"/>
                </a:solidFill>
              </a:rPr>
              <a:t>SystemViewer</a:t>
            </a:r>
            <a:r>
              <a:rPr lang="en-US">
                <a:solidFill>
                  <a:schemeClr val="tx1"/>
                </a:solidFill>
              </a:rPr>
              <a:t> must be enabled in </a:t>
            </a:r>
            <a:r>
              <a:rPr lang="en-US" err="1">
                <a:solidFill>
                  <a:schemeClr val="tx1"/>
                </a:solidFill>
              </a:rPr>
              <a:t>Kconfig</a:t>
            </a:r>
            <a:r>
              <a:rPr lang="en-US">
                <a:solidFill>
                  <a:schemeClr val="tx1"/>
                </a:solidFill>
              </a:rPr>
              <a:t> </a:t>
            </a:r>
          </a:p>
          <a:p>
            <a:pPr lvl="1"/>
            <a:endParaRPr lang="en-US"/>
          </a:p>
          <a:p>
            <a:pPr lvl="1"/>
            <a:r>
              <a:rPr lang="en-US"/>
              <a:t>Using stop-mode debugging (breakpoints) </a:t>
            </a:r>
            <a:r>
              <a:rPr lang="en-US" i="1"/>
              <a:t>will</a:t>
            </a:r>
            <a:r>
              <a:rPr lang="en-US"/>
              <a:t> break the comms link</a:t>
            </a:r>
          </a:p>
          <a:p>
            <a:endParaRPr lang="en-US"/>
          </a:p>
        </p:txBody>
      </p:sp>
      <p:sp>
        <p:nvSpPr>
          <p:cNvPr id="6" name="Content Placeholder 5">
            <a:extLst>
              <a:ext uri="{FF2B5EF4-FFF2-40B4-BE49-F238E27FC236}">
                <a16:creationId xmlns:a16="http://schemas.microsoft.com/office/drawing/2014/main" id="{95FC455E-D594-588D-1C04-A27F15CC8E0C}"/>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Debugging time critical code</a:t>
            </a:r>
          </a:p>
        </p:txBody>
      </p:sp>
      <p:pic>
        <p:nvPicPr>
          <p:cNvPr id="8" name="Picture 7">
            <a:extLst>
              <a:ext uri="{FF2B5EF4-FFF2-40B4-BE49-F238E27FC236}">
                <a16:creationId xmlns:a16="http://schemas.microsoft.com/office/drawing/2014/main" id="{8CC0743A-3C77-C435-7EB1-614D4BCB18D7}"/>
              </a:ext>
            </a:extLst>
          </p:cNvPr>
          <p:cNvPicPr>
            <a:picLocks noChangeAspect="1"/>
          </p:cNvPicPr>
          <p:nvPr/>
        </p:nvPicPr>
        <p:blipFill>
          <a:blip r:embed="rId6"/>
          <a:stretch>
            <a:fillRect/>
          </a:stretch>
        </p:blipFill>
        <p:spPr>
          <a:xfrm>
            <a:off x="5918677" y="1238249"/>
            <a:ext cx="2614133" cy="1307067"/>
          </a:xfrm>
          <a:prstGeom prst="rect">
            <a:avLst/>
          </a:prstGeom>
        </p:spPr>
      </p:pic>
      <p:cxnSp>
        <p:nvCxnSpPr>
          <p:cNvPr id="4" name="Straight Arrow Connector 3">
            <a:extLst>
              <a:ext uri="{FF2B5EF4-FFF2-40B4-BE49-F238E27FC236}">
                <a16:creationId xmlns:a16="http://schemas.microsoft.com/office/drawing/2014/main" id="{F695FD67-B4FE-3267-F66F-640EE1AD7CCC}"/>
              </a:ext>
            </a:extLst>
          </p:cNvPr>
          <p:cNvCxnSpPr>
            <a:cxnSpLocks/>
          </p:cNvCxnSpPr>
          <p:nvPr/>
        </p:nvCxnSpPr>
        <p:spPr>
          <a:xfrm flipV="1">
            <a:off x="3421856" y="2386013"/>
            <a:ext cx="2451102" cy="509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693476"/>
      </p:ext>
    </p:extLst>
  </p:cSld>
  <p:clrMapOvr>
    <a:masterClrMapping/>
  </p:clrMapOvr>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99C15CD-5CAF-1BD4-9F82-709A19BF379E}"/>
              </a:ext>
            </a:extLst>
          </p:cNvPr>
          <p:cNvSpPr>
            <a:spLocks noGrp="1"/>
          </p:cNvSpPr>
          <p:nvPr>
            <p:ph sz="quarter" idx="13"/>
          </p:nvPr>
        </p:nvSpPr>
        <p:spPr/>
        <p:txBody>
          <a:bodyPr/>
          <a:lstStyle/>
          <a:p>
            <a:endParaRPr lang="en-US"/>
          </a:p>
        </p:txBody>
      </p:sp>
      <p:pic>
        <p:nvPicPr>
          <p:cNvPr id="7" name="Picture 6">
            <a:extLst>
              <a:ext uri="{FF2B5EF4-FFF2-40B4-BE49-F238E27FC236}">
                <a16:creationId xmlns:a16="http://schemas.microsoft.com/office/drawing/2014/main" id="{95C2ECDD-B868-E095-A55E-449558982EAA}"/>
              </a:ext>
            </a:extLst>
          </p:cNvPr>
          <p:cNvPicPr>
            <a:picLocks noChangeAspect="1"/>
          </p:cNvPicPr>
          <p:nvPr/>
        </p:nvPicPr>
        <p:blipFill>
          <a:blip r:embed="rId3"/>
          <a:stretch>
            <a:fillRect/>
          </a:stretch>
        </p:blipFill>
        <p:spPr>
          <a:xfrm>
            <a:off x="4571185" y="1390650"/>
            <a:ext cx="3961628" cy="3199777"/>
          </a:xfrm>
          <a:prstGeom prst="rect">
            <a:avLst/>
          </a:prstGeom>
        </p:spPr>
      </p:pic>
      <p:sp>
        <p:nvSpPr>
          <p:cNvPr id="2" name="Content Placeholder 1">
            <a:extLst>
              <a:ext uri="{FF2B5EF4-FFF2-40B4-BE49-F238E27FC236}">
                <a16:creationId xmlns:a16="http://schemas.microsoft.com/office/drawing/2014/main" id="{73ABC497-28AD-0AE1-6C66-F00A5D27ECA2}"/>
              </a:ext>
            </a:extLst>
          </p:cNvPr>
          <p:cNvSpPr>
            <a:spLocks noGrp="1"/>
          </p:cNvSpPr>
          <p:nvPr>
            <p:ph sz="quarter" idx="12"/>
          </p:nvPr>
        </p:nvSpPr>
        <p:spPr/>
        <p:txBody>
          <a:bodyPr/>
          <a:lstStyle/>
          <a:p>
            <a:r>
              <a:rPr lang="en-US"/>
              <a:t>Start your debug session </a:t>
            </a:r>
            <a:br>
              <a:rPr lang="en-US"/>
            </a:br>
            <a:r>
              <a:rPr lang="en-US"/>
              <a:t>in the Actions pane</a:t>
            </a:r>
          </a:p>
          <a:p>
            <a:r>
              <a:rPr lang="en-US"/>
              <a:t>Controls to operate the debugger</a:t>
            </a:r>
          </a:p>
          <a:p>
            <a:r>
              <a:rPr lang="en-US"/>
              <a:t>Toggle breakpoints by clicking</a:t>
            </a:r>
          </a:p>
          <a:p>
            <a:pPr lvl="1"/>
            <a:r>
              <a:rPr lang="en-US"/>
              <a:t>Hint: Right-click on breakpoint for “smart” breakpoints</a:t>
            </a:r>
          </a:p>
          <a:p>
            <a:pPr lvl="1"/>
            <a:r>
              <a:rPr lang="en-US"/>
              <a:t>Use GDB console directly here</a:t>
            </a:r>
          </a:p>
          <a:p>
            <a:r>
              <a:rPr lang="en-US"/>
              <a:t>NB: Remember to build for debugging…</a:t>
            </a:r>
            <a:br>
              <a:rPr lang="en-US"/>
            </a:br>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RTOS aware debugging</a:t>
            </a:r>
          </a:p>
        </p:txBody>
      </p:sp>
      <p:cxnSp>
        <p:nvCxnSpPr>
          <p:cNvPr id="6" name="Straight Arrow Connector 5">
            <a:extLst>
              <a:ext uri="{FF2B5EF4-FFF2-40B4-BE49-F238E27FC236}">
                <a16:creationId xmlns:a16="http://schemas.microsoft.com/office/drawing/2014/main" id="{C14376E2-58A1-25C7-5F79-727B9BF85D8F}"/>
              </a:ext>
            </a:extLst>
          </p:cNvPr>
          <p:cNvCxnSpPr>
            <a:cxnSpLocks/>
          </p:cNvCxnSpPr>
          <p:nvPr/>
        </p:nvCxnSpPr>
        <p:spPr>
          <a:xfrm flipV="1">
            <a:off x="4330995" y="1599126"/>
            <a:ext cx="1939176" cy="538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B0899BD-160A-55D6-31E4-4D9CE907F859}"/>
              </a:ext>
            </a:extLst>
          </p:cNvPr>
          <p:cNvCxnSpPr>
            <a:cxnSpLocks/>
          </p:cNvCxnSpPr>
          <p:nvPr/>
        </p:nvCxnSpPr>
        <p:spPr>
          <a:xfrm>
            <a:off x="3792279" y="3452037"/>
            <a:ext cx="2354948" cy="9161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F0FFC53-54ED-B146-E0ED-139C0E251B50}"/>
              </a:ext>
            </a:extLst>
          </p:cNvPr>
          <p:cNvCxnSpPr>
            <a:cxnSpLocks/>
          </p:cNvCxnSpPr>
          <p:nvPr/>
        </p:nvCxnSpPr>
        <p:spPr>
          <a:xfrm>
            <a:off x="4064854" y="2540761"/>
            <a:ext cx="1982480" cy="134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38867304-E178-7F0B-87CC-0D95B7CBC768}"/>
              </a:ext>
            </a:extLst>
          </p:cNvPr>
          <p:cNvGrpSpPr/>
          <p:nvPr/>
        </p:nvGrpSpPr>
        <p:grpSpPr>
          <a:xfrm>
            <a:off x="3483595" y="1392815"/>
            <a:ext cx="982125" cy="588133"/>
            <a:chOff x="3483595" y="1316218"/>
            <a:chExt cx="982125" cy="588133"/>
          </a:xfrm>
        </p:grpSpPr>
        <p:pic>
          <p:nvPicPr>
            <p:cNvPr id="3" name="Picture 2">
              <a:extLst>
                <a:ext uri="{FF2B5EF4-FFF2-40B4-BE49-F238E27FC236}">
                  <a16:creationId xmlns:a16="http://schemas.microsoft.com/office/drawing/2014/main" id="{78C2B614-8AD4-775B-F48B-840D703B45CA}"/>
                </a:ext>
              </a:extLst>
            </p:cNvPr>
            <p:cNvPicPr>
              <a:picLocks noChangeAspect="1"/>
            </p:cNvPicPr>
            <p:nvPr/>
          </p:nvPicPr>
          <p:blipFill>
            <a:blip r:embed="rId4"/>
            <a:stretch>
              <a:fillRect/>
            </a:stretch>
          </p:blipFill>
          <p:spPr>
            <a:xfrm>
              <a:off x="3483595" y="1316218"/>
              <a:ext cx="982125" cy="588133"/>
            </a:xfrm>
            <a:prstGeom prst="rect">
              <a:avLst/>
            </a:prstGeom>
          </p:spPr>
        </p:pic>
        <p:sp>
          <p:nvSpPr>
            <p:cNvPr id="16" name="Rectangle 15">
              <a:extLst>
                <a:ext uri="{FF2B5EF4-FFF2-40B4-BE49-F238E27FC236}">
                  <a16:creationId xmlns:a16="http://schemas.microsoft.com/office/drawing/2014/main" id="{799C4FF0-B58A-4526-3E1B-4FF312FAE50D}"/>
                </a:ext>
              </a:extLst>
            </p:cNvPr>
            <p:cNvSpPr/>
            <p:nvPr/>
          </p:nvSpPr>
          <p:spPr>
            <a:xfrm>
              <a:off x="3497771" y="1682811"/>
              <a:ext cx="491062" cy="145989"/>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545406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B4BF1D8B-0E3F-2D5C-20B7-84DCFA2A0A93}"/>
              </a:ext>
            </a:extLst>
          </p:cNvPr>
          <p:cNvSpPr>
            <a:spLocks noGrp="1"/>
          </p:cNvSpPr>
          <p:nvPr>
            <p:ph sz="quarter" idx="13"/>
          </p:nvPr>
        </p:nvSpPr>
        <p:spPr/>
        <p:txBody>
          <a:bodyPr/>
          <a:lstStyle/>
          <a:p>
            <a:endParaRPr lang="en-US"/>
          </a:p>
        </p:txBody>
      </p:sp>
      <p:pic>
        <p:nvPicPr>
          <p:cNvPr id="7" name="Picture 6">
            <a:extLst>
              <a:ext uri="{FF2B5EF4-FFF2-40B4-BE49-F238E27FC236}">
                <a16:creationId xmlns:a16="http://schemas.microsoft.com/office/drawing/2014/main" id="{95C2ECDD-B868-E095-A55E-449558982EAA}"/>
              </a:ext>
            </a:extLst>
          </p:cNvPr>
          <p:cNvPicPr>
            <a:picLocks noChangeAspect="1"/>
          </p:cNvPicPr>
          <p:nvPr/>
        </p:nvPicPr>
        <p:blipFill>
          <a:blip r:embed="rId3"/>
          <a:stretch>
            <a:fillRect/>
          </a:stretch>
        </p:blipFill>
        <p:spPr>
          <a:xfrm>
            <a:off x="4571185" y="1399349"/>
            <a:ext cx="3963048" cy="3200924"/>
          </a:xfrm>
          <a:prstGeom prst="rect">
            <a:avLst/>
          </a:prstGeom>
        </p:spPr>
      </p:pic>
      <p:sp>
        <p:nvSpPr>
          <p:cNvPr id="2" name="Content Placeholder 1">
            <a:extLst>
              <a:ext uri="{FF2B5EF4-FFF2-40B4-BE49-F238E27FC236}">
                <a16:creationId xmlns:a16="http://schemas.microsoft.com/office/drawing/2014/main" id="{AFDD235A-A1CF-CC10-3957-B4D64346806B}"/>
              </a:ext>
            </a:extLst>
          </p:cNvPr>
          <p:cNvSpPr>
            <a:spLocks noGrp="1"/>
          </p:cNvSpPr>
          <p:nvPr>
            <p:ph sz="quarter" idx="12"/>
          </p:nvPr>
        </p:nvSpPr>
        <p:spPr/>
        <p:txBody>
          <a:bodyPr/>
          <a:lstStyle/>
          <a:p>
            <a:r>
              <a:rPr lang="en-US"/>
              <a:t>Variables:</a:t>
            </a:r>
          </a:p>
          <a:p>
            <a:pPr lvl="1"/>
            <a:r>
              <a:rPr lang="en-US"/>
              <a:t>Add watch by right-click variable </a:t>
            </a:r>
          </a:p>
          <a:p>
            <a:pPr lvl="1"/>
            <a:r>
              <a:rPr lang="en-US"/>
              <a:t>When paused view value by mouseover</a:t>
            </a:r>
          </a:p>
          <a:p>
            <a:r>
              <a:rPr lang="en-US"/>
              <a:t>RTOS in Call Stack View:</a:t>
            </a:r>
          </a:p>
          <a:p>
            <a:pPr lvl="1"/>
            <a:r>
              <a:rPr lang="en-US"/>
              <a:t>Thread name and status</a:t>
            </a:r>
          </a:p>
          <a:p>
            <a:pPr lvl="1"/>
            <a:r>
              <a:rPr lang="en-US"/>
              <a:t>Thread call stack when paused</a:t>
            </a:r>
          </a:p>
          <a:p>
            <a:r>
              <a:rPr lang="en-US"/>
              <a:t>MCU peripheral’s and register views</a:t>
            </a: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RTOS aware debugging, continue</a:t>
            </a:r>
          </a:p>
        </p:txBody>
      </p:sp>
      <p:cxnSp>
        <p:nvCxnSpPr>
          <p:cNvPr id="3" name="Straight Arrow Connector 2">
            <a:extLst>
              <a:ext uri="{FF2B5EF4-FFF2-40B4-BE49-F238E27FC236}">
                <a16:creationId xmlns:a16="http://schemas.microsoft.com/office/drawing/2014/main" id="{57AF2797-F6E9-03EA-FE2C-3ECFA9219A50}"/>
              </a:ext>
            </a:extLst>
          </p:cNvPr>
          <p:cNvCxnSpPr>
            <a:cxnSpLocks/>
          </p:cNvCxnSpPr>
          <p:nvPr/>
        </p:nvCxnSpPr>
        <p:spPr>
          <a:xfrm>
            <a:off x="3449171" y="2796988"/>
            <a:ext cx="1314510" cy="17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3CA502BD-4166-74DC-B5CF-A7D0495F4799}"/>
              </a:ext>
            </a:extLst>
          </p:cNvPr>
          <p:cNvSpPr/>
          <p:nvPr/>
        </p:nvSpPr>
        <p:spPr>
          <a:xfrm>
            <a:off x="4763681" y="2925439"/>
            <a:ext cx="1303966" cy="1191607"/>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 name="Straight Arrow Connector 10">
            <a:extLst>
              <a:ext uri="{FF2B5EF4-FFF2-40B4-BE49-F238E27FC236}">
                <a16:creationId xmlns:a16="http://schemas.microsoft.com/office/drawing/2014/main" id="{F3AE4702-9185-21A7-9DF7-464656536FAA}"/>
              </a:ext>
            </a:extLst>
          </p:cNvPr>
          <p:cNvCxnSpPr>
            <a:cxnSpLocks/>
          </p:cNvCxnSpPr>
          <p:nvPr/>
        </p:nvCxnSpPr>
        <p:spPr>
          <a:xfrm>
            <a:off x="3916837" y="3817856"/>
            <a:ext cx="952107" cy="48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6978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83E3B8-4E2A-E01A-8A81-804BCD21CD30}"/>
              </a:ext>
            </a:extLst>
          </p:cNvPr>
          <p:cNvSpPr>
            <a:spLocks noGrp="1"/>
          </p:cNvSpPr>
          <p:nvPr>
            <p:ph sz="quarter" idx="12"/>
          </p:nvPr>
        </p:nvSpPr>
        <p:spPr/>
        <p:txBody>
          <a:bodyPr/>
          <a:lstStyle/>
          <a:p>
            <a:r>
              <a:rPr lang="en-US"/>
              <a:t>Start </a:t>
            </a:r>
            <a:r>
              <a:rPr lang="en-US" err="1"/>
              <a:t>nRF</a:t>
            </a:r>
            <a:r>
              <a:rPr lang="en-US"/>
              <a:t> </a:t>
            </a:r>
            <a:r>
              <a:rPr lang="en-US" err="1"/>
              <a:t>Kconfig</a:t>
            </a:r>
            <a:r>
              <a:rPr lang="en-US"/>
              <a:t> </a:t>
            </a:r>
            <a:br>
              <a:rPr lang="en-US"/>
            </a:br>
            <a:r>
              <a:rPr lang="en-US"/>
              <a:t>from Actions</a:t>
            </a:r>
          </a:p>
          <a:p>
            <a:r>
              <a:rPr lang="en-US" err="1"/>
              <a:t>nRF</a:t>
            </a:r>
            <a:r>
              <a:rPr lang="en-US"/>
              <a:t> </a:t>
            </a:r>
            <a:r>
              <a:rPr lang="en-US" err="1"/>
              <a:t>Kconfig</a:t>
            </a:r>
            <a:r>
              <a:rPr lang="en-US"/>
              <a:t> features:</a:t>
            </a:r>
          </a:p>
          <a:p>
            <a:pPr lvl="1"/>
            <a:r>
              <a:rPr lang="en-US"/>
              <a:t>Fuzzy search box</a:t>
            </a:r>
          </a:p>
          <a:p>
            <a:pPr lvl="1"/>
            <a:r>
              <a:rPr lang="en-US"/>
              <a:t>3 save options:</a:t>
            </a:r>
          </a:p>
          <a:p>
            <a:pPr lvl="2">
              <a:buClr>
                <a:schemeClr val="accent1"/>
              </a:buClr>
              <a:buSzPct val="100000"/>
              <a:buFont typeface="Wingdings" pitchFamily="2" charset="2"/>
              <a:buChar char="§"/>
            </a:pPr>
            <a:r>
              <a:rPr lang="en-US">
                <a:solidFill>
                  <a:schemeClr val="tx1"/>
                </a:solidFill>
              </a:rPr>
              <a:t>Save saves temporary changes to the &lt;build&gt;/zephyr/.conf file (a pristine build will revert these changes).</a:t>
            </a:r>
          </a:p>
          <a:p>
            <a:pPr lvl="2">
              <a:buClr>
                <a:schemeClr val="accent1"/>
              </a:buClr>
              <a:buSzPct val="100000"/>
              <a:buFont typeface="Wingdings" pitchFamily="2" charset="2"/>
              <a:buChar char="§"/>
            </a:pPr>
            <a:r>
              <a:rPr lang="en-US">
                <a:solidFill>
                  <a:schemeClr val="tx1"/>
                </a:solidFill>
              </a:rPr>
              <a:t>Save to file saves changes to an existing .conf file.</a:t>
            </a:r>
          </a:p>
          <a:p>
            <a:pPr lvl="2">
              <a:buClr>
                <a:schemeClr val="accent1"/>
              </a:buClr>
              <a:buSzPct val="100000"/>
              <a:buFont typeface="Wingdings" pitchFamily="2" charset="2"/>
              <a:buChar char="§"/>
            </a:pPr>
            <a:r>
              <a:rPr lang="en-US">
                <a:solidFill>
                  <a:schemeClr val="tx1"/>
                </a:solidFill>
              </a:rPr>
              <a:t>Save (minimal) saves the smallest subset of settings to a new .conf file which can be uses as an </a:t>
            </a:r>
            <a:r>
              <a:rPr lang="en-US" err="1">
                <a:solidFill>
                  <a:schemeClr val="tx1"/>
                </a:solidFill>
              </a:rPr>
              <a:t>Kconfig</a:t>
            </a:r>
            <a:r>
              <a:rPr lang="en-US">
                <a:solidFill>
                  <a:schemeClr val="tx1"/>
                </a:solidFill>
              </a:rPr>
              <a:t> fragment file</a:t>
            </a:r>
          </a:p>
        </p:txBody>
      </p:sp>
      <p:sp>
        <p:nvSpPr>
          <p:cNvPr id="18" name="Content Placeholder 17">
            <a:extLst>
              <a:ext uri="{FF2B5EF4-FFF2-40B4-BE49-F238E27FC236}">
                <a16:creationId xmlns:a16="http://schemas.microsoft.com/office/drawing/2014/main" id="{D073FD20-045F-3D0F-5934-77F46BE80BC3}"/>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Configuring using nRF Kconfig</a:t>
            </a:r>
          </a:p>
        </p:txBody>
      </p:sp>
      <p:pic>
        <p:nvPicPr>
          <p:cNvPr id="1026" name="Picture 2" descr="Enable Kconfig child options">
            <a:extLst>
              <a:ext uri="{FF2B5EF4-FFF2-40B4-BE49-F238E27FC236}">
                <a16:creationId xmlns:a16="http://schemas.microsoft.com/office/drawing/2014/main" id="{F92ECC75-8552-6DAD-C2DC-F2F55BC6A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290" y="1390650"/>
            <a:ext cx="3957118" cy="275959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E1F0E615-749B-DB4D-D44A-B3D2029EAE50}"/>
              </a:ext>
            </a:extLst>
          </p:cNvPr>
          <p:cNvCxnSpPr>
            <a:cxnSpLocks/>
          </p:cNvCxnSpPr>
          <p:nvPr/>
        </p:nvCxnSpPr>
        <p:spPr>
          <a:xfrm flipV="1">
            <a:off x="2651051" y="1734671"/>
            <a:ext cx="2354443" cy="7249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153DD7F-1F84-D841-5A7E-33BF0421D34C}"/>
              </a:ext>
            </a:extLst>
          </p:cNvPr>
          <p:cNvCxnSpPr>
            <a:cxnSpLocks/>
          </p:cNvCxnSpPr>
          <p:nvPr/>
        </p:nvCxnSpPr>
        <p:spPr>
          <a:xfrm flipV="1">
            <a:off x="2495107" y="1936376"/>
            <a:ext cx="4873881" cy="8564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D6177A0A-5E5F-C44E-9799-B4AF9AEEE9B7}"/>
              </a:ext>
            </a:extLst>
          </p:cNvPr>
          <p:cNvGrpSpPr/>
          <p:nvPr/>
        </p:nvGrpSpPr>
        <p:grpSpPr>
          <a:xfrm>
            <a:off x="2937591" y="1395413"/>
            <a:ext cx="1200917" cy="492684"/>
            <a:chOff x="4239462" y="1245494"/>
            <a:chExt cx="1200917" cy="492684"/>
          </a:xfrm>
        </p:grpSpPr>
        <p:pic>
          <p:nvPicPr>
            <p:cNvPr id="3" name="Picture 2">
              <a:extLst>
                <a:ext uri="{FF2B5EF4-FFF2-40B4-BE49-F238E27FC236}">
                  <a16:creationId xmlns:a16="http://schemas.microsoft.com/office/drawing/2014/main" id="{25F950F6-5CC0-8955-1056-3CBB07717E0E}"/>
                </a:ext>
              </a:extLst>
            </p:cNvPr>
            <p:cNvPicPr>
              <a:picLocks noChangeAspect="1"/>
            </p:cNvPicPr>
            <p:nvPr/>
          </p:nvPicPr>
          <p:blipFill>
            <a:blip r:embed="rId4"/>
            <a:stretch>
              <a:fillRect/>
            </a:stretch>
          </p:blipFill>
          <p:spPr>
            <a:xfrm>
              <a:off x="4239462" y="1245494"/>
              <a:ext cx="1200917" cy="492684"/>
            </a:xfrm>
            <a:prstGeom prst="rect">
              <a:avLst/>
            </a:prstGeom>
          </p:spPr>
        </p:pic>
        <p:sp>
          <p:nvSpPr>
            <p:cNvPr id="5" name="Rectangle 4">
              <a:extLst>
                <a:ext uri="{FF2B5EF4-FFF2-40B4-BE49-F238E27FC236}">
                  <a16:creationId xmlns:a16="http://schemas.microsoft.com/office/drawing/2014/main" id="{2505C6E5-0D3C-BBF8-688B-502224DB6C99}"/>
                </a:ext>
              </a:extLst>
            </p:cNvPr>
            <p:cNvSpPr/>
            <p:nvPr/>
          </p:nvSpPr>
          <p:spPr>
            <a:xfrm>
              <a:off x="4253638" y="1513100"/>
              <a:ext cx="516836" cy="164007"/>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194256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BAE268-FF85-D76C-B1D5-D117C96859E3}"/>
              </a:ext>
            </a:extLst>
          </p:cNvPr>
          <p:cNvSpPr>
            <a:spLocks noGrp="1"/>
          </p:cNvSpPr>
          <p:nvPr>
            <p:ph sz="quarter" idx="12"/>
          </p:nvPr>
        </p:nvSpPr>
        <p:spPr/>
        <p:txBody>
          <a:bodyPr/>
          <a:lstStyle/>
          <a:p>
            <a:r>
              <a:rPr lang="en-US"/>
              <a:t>       Navigation buttons</a:t>
            </a:r>
          </a:p>
          <a:p>
            <a:r>
              <a:rPr lang="en-US"/>
              <a:t>Jump to item in the tree</a:t>
            </a:r>
          </a:p>
          <a:p>
            <a:r>
              <a:rPr lang="en-US"/>
              <a:t>View information </a:t>
            </a:r>
          </a:p>
          <a:p>
            <a:r>
              <a:rPr lang="en-US"/>
              <a:t>Shows dependencies with</a:t>
            </a:r>
            <a:br>
              <a:rPr lang="en-US"/>
            </a:br>
            <a:r>
              <a:rPr lang="en-US"/>
              <a:t>clickable links:</a:t>
            </a:r>
          </a:p>
          <a:p>
            <a:endParaRPr lang="en-US"/>
          </a:p>
          <a:p>
            <a:endParaRPr lang="en-US"/>
          </a:p>
          <a:p>
            <a:r>
              <a:rPr lang="en-US">
                <a:solidFill>
                  <a:schemeClr val="accent3"/>
                </a:solidFill>
                <a:hlinkClick r:id="rId3">
                  <a:extLst>
                    <a:ext uri="{A12FA001-AC4F-418D-AE19-62706E023703}">
                      <ahyp:hlinkClr xmlns:ahyp="http://schemas.microsoft.com/office/drawing/2018/hyperlinkcolor" val="tx"/>
                    </a:ext>
                  </a:extLst>
                </a:hlinkClick>
              </a:rPr>
              <a:t>nRF Kconfig help (online)</a:t>
            </a:r>
            <a:endParaRPr lang="en-US">
              <a:solidFill>
                <a:schemeClr val="accent3"/>
              </a:solidFill>
            </a:endParaRPr>
          </a:p>
          <a:p>
            <a:r>
              <a:rPr lang="en-US">
                <a:solidFill>
                  <a:schemeClr val="accent3"/>
                </a:solidFill>
                <a:hlinkClick r:id="rId4">
                  <a:extLst>
                    <a:ext uri="{A12FA001-AC4F-418D-AE19-62706E023703}">
                      <ahyp:hlinkClr xmlns:ahyp="http://schemas.microsoft.com/office/drawing/2018/hyperlinkcolor" val="tx"/>
                    </a:ext>
                  </a:extLst>
                </a:hlinkClick>
              </a:rPr>
              <a:t>Kconfig language help (online)</a:t>
            </a:r>
            <a:endParaRPr lang="en-US">
              <a:solidFill>
                <a:schemeClr val="accent3"/>
              </a:solidFill>
            </a:endParaRPr>
          </a:p>
        </p:txBody>
      </p:sp>
      <p:sp>
        <p:nvSpPr>
          <p:cNvPr id="3" name="Content Placeholder 2">
            <a:extLst>
              <a:ext uri="{FF2B5EF4-FFF2-40B4-BE49-F238E27FC236}">
                <a16:creationId xmlns:a16="http://schemas.microsoft.com/office/drawing/2014/main" id="{E03EDD0B-775B-E858-0809-B7D7E9231E88}"/>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Using nRF Kconfig, continue</a:t>
            </a:r>
          </a:p>
        </p:txBody>
      </p:sp>
      <p:pic>
        <p:nvPicPr>
          <p:cNvPr id="2050" name="Picture 2" descr="View Kconfig changes">
            <a:extLst>
              <a:ext uri="{FF2B5EF4-FFF2-40B4-BE49-F238E27FC236}">
                <a16:creationId xmlns:a16="http://schemas.microsoft.com/office/drawing/2014/main" id="{90FBCAF2-DCA5-6594-45DE-38137CA41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0089" y="1390650"/>
            <a:ext cx="3952721" cy="30062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EA2803-8F48-48D5-9209-4D9D22DA4FDB}"/>
              </a:ext>
            </a:extLst>
          </p:cNvPr>
          <p:cNvPicPr>
            <a:picLocks noChangeAspect="1"/>
          </p:cNvPicPr>
          <p:nvPr/>
        </p:nvPicPr>
        <p:blipFill>
          <a:blip r:embed="rId6"/>
          <a:stretch>
            <a:fillRect/>
          </a:stretch>
        </p:blipFill>
        <p:spPr>
          <a:xfrm>
            <a:off x="676893" y="1714619"/>
            <a:ext cx="238158" cy="209579"/>
          </a:xfrm>
          <a:prstGeom prst="rect">
            <a:avLst/>
          </a:prstGeom>
        </p:spPr>
      </p:pic>
      <p:pic>
        <p:nvPicPr>
          <p:cNvPr id="9" name="Picture 8">
            <a:extLst>
              <a:ext uri="{FF2B5EF4-FFF2-40B4-BE49-F238E27FC236}">
                <a16:creationId xmlns:a16="http://schemas.microsoft.com/office/drawing/2014/main" id="{E0A2E6B8-769C-AE71-20B5-6EDBB11FF80A}"/>
              </a:ext>
            </a:extLst>
          </p:cNvPr>
          <p:cNvPicPr>
            <a:picLocks noChangeAspect="1"/>
          </p:cNvPicPr>
          <p:nvPr/>
        </p:nvPicPr>
        <p:blipFill>
          <a:blip r:embed="rId7"/>
          <a:stretch>
            <a:fillRect/>
          </a:stretch>
        </p:blipFill>
        <p:spPr>
          <a:xfrm>
            <a:off x="676893" y="2064893"/>
            <a:ext cx="228632" cy="219106"/>
          </a:xfrm>
          <a:prstGeom prst="rect">
            <a:avLst/>
          </a:prstGeom>
        </p:spPr>
      </p:pic>
      <p:pic>
        <p:nvPicPr>
          <p:cNvPr id="11" name="Picture 10">
            <a:extLst>
              <a:ext uri="{FF2B5EF4-FFF2-40B4-BE49-F238E27FC236}">
                <a16:creationId xmlns:a16="http://schemas.microsoft.com/office/drawing/2014/main" id="{0D5964B5-1917-FA73-38BA-91D4D72E0BDD}"/>
              </a:ext>
            </a:extLst>
          </p:cNvPr>
          <p:cNvPicPr>
            <a:picLocks noChangeAspect="1"/>
          </p:cNvPicPr>
          <p:nvPr/>
        </p:nvPicPr>
        <p:blipFill>
          <a:blip r:embed="rId8"/>
          <a:stretch>
            <a:fillRect/>
          </a:stretch>
        </p:blipFill>
        <p:spPr>
          <a:xfrm>
            <a:off x="676893" y="1354818"/>
            <a:ext cx="581106" cy="219106"/>
          </a:xfrm>
          <a:prstGeom prst="rect">
            <a:avLst/>
          </a:prstGeom>
        </p:spPr>
      </p:pic>
      <p:pic>
        <p:nvPicPr>
          <p:cNvPr id="14" name="Picture 13">
            <a:extLst>
              <a:ext uri="{FF2B5EF4-FFF2-40B4-BE49-F238E27FC236}">
                <a16:creationId xmlns:a16="http://schemas.microsoft.com/office/drawing/2014/main" id="{A139B849-E71C-0A29-C006-760D1D30B66B}"/>
              </a:ext>
            </a:extLst>
          </p:cNvPr>
          <p:cNvPicPr>
            <a:picLocks noChangeAspect="1"/>
          </p:cNvPicPr>
          <p:nvPr/>
        </p:nvPicPr>
        <p:blipFill>
          <a:blip r:embed="rId9"/>
          <a:stretch>
            <a:fillRect/>
          </a:stretch>
        </p:blipFill>
        <p:spPr>
          <a:xfrm>
            <a:off x="1850065" y="3089262"/>
            <a:ext cx="2522553" cy="525621"/>
          </a:xfrm>
          <a:prstGeom prst="rect">
            <a:avLst/>
          </a:prstGeom>
        </p:spPr>
      </p:pic>
      <p:cxnSp>
        <p:nvCxnSpPr>
          <p:cNvPr id="17" name="Straight Arrow Connector 16">
            <a:extLst>
              <a:ext uri="{FF2B5EF4-FFF2-40B4-BE49-F238E27FC236}">
                <a16:creationId xmlns:a16="http://schemas.microsoft.com/office/drawing/2014/main" id="{885634F3-6296-E031-5612-E97885DA374C}"/>
              </a:ext>
            </a:extLst>
          </p:cNvPr>
          <p:cNvCxnSpPr>
            <a:cxnSpLocks/>
          </p:cNvCxnSpPr>
          <p:nvPr/>
        </p:nvCxnSpPr>
        <p:spPr>
          <a:xfrm>
            <a:off x="1601974" y="2955853"/>
            <a:ext cx="347330" cy="4334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4997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2FF8A4F-1C9B-8213-D2E5-7BBCE88B66FE}"/>
              </a:ext>
            </a:extLst>
          </p:cNvPr>
          <p:cNvSpPr>
            <a:spLocks noGrp="1"/>
          </p:cNvSpPr>
          <p:nvPr>
            <p:ph sz="quarter" idx="13"/>
          </p:nvPr>
        </p:nvSpPr>
        <p:spPr/>
        <p:txBody>
          <a:bodyPr/>
          <a:lstStyle/>
          <a:p>
            <a:r>
              <a:rPr lang="en-US"/>
              <a:t>Click to create the board</a:t>
            </a:r>
          </a:p>
          <a:p>
            <a:r>
              <a:rPr lang="en-US"/>
              <a:t>Follow the guide and</a:t>
            </a:r>
            <a:br>
              <a:rPr lang="en-US"/>
            </a:br>
            <a:r>
              <a:rPr lang="en-US"/>
              <a:t>mouseover     for help </a:t>
            </a:r>
          </a:p>
          <a:p>
            <a:r>
              <a:rPr lang="en-US"/>
              <a:t>Complete by clicking </a:t>
            </a:r>
          </a:p>
          <a:p>
            <a:endParaRPr lang="en-US"/>
          </a:p>
          <a:p>
            <a:r>
              <a:rPr lang="en-US"/>
              <a:t>You have now created the file structure for a new board</a:t>
            </a:r>
          </a:p>
        </p:txBody>
      </p:sp>
      <p:sp>
        <p:nvSpPr>
          <p:cNvPr id="2" name="Content Placeholder 1">
            <a:extLst>
              <a:ext uri="{FF2B5EF4-FFF2-40B4-BE49-F238E27FC236}">
                <a16:creationId xmlns:a16="http://schemas.microsoft.com/office/drawing/2014/main" id="{1FDC0F1D-1D69-9DBB-7BFC-BF147A35EECE}"/>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Defining your own board</a:t>
            </a:r>
          </a:p>
        </p:txBody>
      </p:sp>
      <p:pic>
        <p:nvPicPr>
          <p:cNvPr id="3" name="Picture 2">
            <a:extLst>
              <a:ext uri="{FF2B5EF4-FFF2-40B4-BE49-F238E27FC236}">
                <a16:creationId xmlns:a16="http://schemas.microsoft.com/office/drawing/2014/main" id="{02505C7C-6561-B59B-3582-355E7D14BE33}"/>
              </a:ext>
            </a:extLst>
          </p:cNvPr>
          <p:cNvPicPr>
            <a:picLocks noChangeAspect="1"/>
          </p:cNvPicPr>
          <p:nvPr/>
        </p:nvPicPr>
        <p:blipFill>
          <a:blip r:embed="rId3"/>
          <a:stretch>
            <a:fillRect/>
          </a:stretch>
        </p:blipFill>
        <p:spPr>
          <a:xfrm>
            <a:off x="5926142" y="1395732"/>
            <a:ext cx="2610730" cy="2625677"/>
          </a:xfrm>
          <a:prstGeom prst="rect">
            <a:avLst/>
          </a:prstGeom>
        </p:spPr>
      </p:pic>
      <p:pic>
        <p:nvPicPr>
          <p:cNvPr id="15" name="Picture 14">
            <a:extLst>
              <a:ext uri="{FF2B5EF4-FFF2-40B4-BE49-F238E27FC236}">
                <a16:creationId xmlns:a16="http://schemas.microsoft.com/office/drawing/2014/main" id="{74ABE64D-96CD-74A7-7CFD-730D528222BB}"/>
              </a:ext>
            </a:extLst>
          </p:cNvPr>
          <p:cNvPicPr>
            <a:picLocks noChangeAspect="1"/>
          </p:cNvPicPr>
          <p:nvPr/>
        </p:nvPicPr>
        <p:blipFill>
          <a:blip r:embed="rId4"/>
          <a:stretch>
            <a:fillRect/>
          </a:stretch>
        </p:blipFill>
        <p:spPr>
          <a:xfrm>
            <a:off x="3986387" y="1395732"/>
            <a:ext cx="1358301" cy="1190194"/>
          </a:xfrm>
          <a:prstGeom prst="rect">
            <a:avLst/>
          </a:prstGeom>
        </p:spPr>
      </p:pic>
      <p:cxnSp>
        <p:nvCxnSpPr>
          <p:cNvPr id="17" name="Straight Arrow Connector 16">
            <a:extLst>
              <a:ext uri="{FF2B5EF4-FFF2-40B4-BE49-F238E27FC236}">
                <a16:creationId xmlns:a16="http://schemas.microsoft.com/office/drawing/2014/main" id="{DD8C2892-7F6A-1176-B035-D03403F60F34}"/>
              </a:ext>
            </a:extLst>
          </p:cNvPr>
          <p:cNvCxnSpPr>
            <a:cxnSpLocks/>
          </p:cNvCxnSpPr>
          <p:nvPr/>
        </p:nvCxnSpPr>
        <p:spPr>
          <a:xfrm>
            <a:off x="3437945" y="1453845"/>
            <a:ext cx="646050" cy="619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Arrow: Right 21">
            <a:extLst>
              <a:ext uri="{FF2B5EF4-FFF2-40B4-BE49-F238E27FC236}">
                <a16:creationId xmlns:a16="http://schemas.microsoft.com/office/drawing/2014/main" id="{2372C34D-35D9-DD64-77BE-2D7B0C347DDF}"/>
              </a:ext>
            </a:extLst>
          </p:cNvPr>
          <p:cNvSpPr/>
          <p:nvPr/>
        </p:nvSpPr>
        <p:spPr>
          <a:xfrm>
            <a:off x="5397872" y="1785451"/>
            <a:ext cx="475086" cy="408323"/>
          </a:xfrm>
          <a:prstGeom prst="rightArrow">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6" name="Picture 25">
            <a:extLst>
              <a:ext uri="{FF2B5EF4-FFF2-40B4-BE49-F238E27FC236}">
                <a16:creationId xmlns:a16="http://schemas.microsoft.com/office/drawing/2014/main" id="{D659E379-A8CE-AE15-CA9C-EA4A4E8007B2}"/>
              </a:ext>
            </a:extLst>
          </p:cNvPr>
          <p:cNvPicPr>
            <a:picLocks noChangeAspect="1"/>
          </p:cNvPicPr>
          <p:nvPr/>
        </p:nvPicPr>
        <p:blipFill>
          <a:blip r:embed="rId5"/>
          <a:stretch>
            <a:fillRect/>
          </a:stretch>
        </p:blipFill>
        <p:spPr>
          <a:xfrm>
            <a:off x="2089435" y="2059994"/>
            <a:ext cx="181000" cy="171474"/>
          </a:xfrm>
          <a:prstGeom prst="rect">
            <a:avLst/>
          </a:prstGeom>
        </p:spPr>
      </p:pic>
      <p:pic>
        <p:nvPicPr>
          <p:cNvPr id="28" name="Picture 27">
            <a:extLst>
              <a:ext uri="{FF2B5EF4-FFF2-40B4-BE49-F238E27FC236}">
                <a16:creationId xmlns:a16="http://schemas.microsoft.com/office/drawing/2014/main" id="{3E7879E4-0C69-2AD8-6F58-F0BD43CA344B}"/>
              </a:ext>
            </a:extLst>
          </p:cNvPr>
          <p:cNvPicPr>
            <a:picLocks noChangeAspect="1"/>
          </p:cNvPicPr>
          <p:nvPr/>
        </p:nvPicPr>
        <p:blipFill>
          <a:blip r:embed="rId6"/>
          <a:stretch>
            <a:fillRect/>
          </a:stretch>
        </p:blipFill>
        <p:spPr>
          <a:xfrm>
            <a:off x="876219" y="2700662"/>
            <a:ext cx="1162212" cy="362001"/>
          </a:xfrm>
          <a:prstGeom prst="rect">
            <a:avLst/>
          </a:prstGeom>
        </p:spPr>
      </p:pic>
    </p:spTree>
    <p:extLst>
      <p:ext uri="{BB962C8B-B14F-4D97-AF65-F5344CB8AC3E}">
        <p14:creationId xmlns:p14="http://schemas.microsoft.com/office/powerpoint/2010/main" val="3381547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0DD828-6527-A2F6-E177-FEAD94193131}"/>
              </a:ext>
            </a:extLst>
          </p:cNvPr>
          <p:cNvSpPr>
            <a:spLocks noGrp="1"/>
          </p:cNvSpPr>
          <p:nvPr>
            <p:ph sz="quarter" idx="13"/>
          </p:nvPr>
        </p:nvSpPr>
        <p:spPr/>
        <p:txBody>
          <a:bodyPr/>
          <a:lstStyle/>
          <a:p>
            <a:r>
              <a:rPr lang="en-US"/>
              <a:t>DeviceTree is a system and language for defining the hardware layout of a custom board in a hierarchical tree structure. In a typical scenario, a developer will have several different devices, such as LEDs, a display, and sensors, all of which need to be configured. This configuration is done in the DeviceTree language</a:t>
            </a:r>
          </a:p>
          <a:p>
            <a:endParaRPr lang="en-US"/>
          </a:p>
          <a:p>
            <a:r>
              <a:rPr lang="en-US">
                <a:solidFill>
                  <a:schemeClr val="accent3"/>
                </a:solidFill>
                <a:hlinkClick r:id="rId3">
                  <a:extLst>
                    <a:ext uri="{A12FA001-AC4F-418D-AE19-62706E023703}">
                      <ahyp:hlinkClr xmlns:ahyp="http://schemas.microsoft.com/office/drawing/2018/hyperlinkcolor" val="tx"/>
                    </a:ext>
                  </a:extLst>
                </a:hlinkClick>
              </a:rPr>
              <a:t>Introduction to DeviceTree (online)</a:t>
            </a:r>
            <a:endParaRPr lang="en-US">
              <a:solidFill>
                <a:schemeClr val="accent3"/>
              </a:solidFill>
            </a:endParaRPr>
          </a:p>
          <a:p>
            <a:r>
              <a:rPr lang="en-US"/>
              <a:t>Video on Device drivers, covers DeviceTree as well: </a:t>
            </a:r>
            <a:r>
              <a:rPr lang="en-US">
                <a:solidFill>
                  <a:schemeClr val="accent3"/>
                </a:solidFill>
                <a:hlinkClick r:id="rId4">
                  <a:extLst>
                    <a:ext uri="{A12FA001-AC4F-418D-AE19-62706E023703}">
                      <ahyp:hlinkClr xmlns:ahyp="http://schemas.microsoft.com/office/drawing/2018/hyperlinkcolor" val="tx"/>
                    </a:ext>
                  </a:extLst>
                </a:hlinkClick>
              </a:rPr>
              <a:t>watch on YouTube</a:t>
            </a:r>
            <a:endParaRPr lang="en-US">
              <a:solidFill>
                <a:schemeClr val="accent3"/>
              </a:solidFill>
            </a:endParaRP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DeviceTree</a:t>
            </a:r>
          </a:p>
        </p:txBody>
      </p:sp>
    </p:spTree>
    <p:extLst>
      <p:ext uri="{BB962C8B-B14F-4D97-AF65-F5344CB8AC3E}">
        <p14:creationId xmlns:p14="http://schemas.microsoft.com/office/powerpoint/2010/main" val="127647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97F9C0-6400-331C-0DE2-ADCF3360B282}"/>
              </a:ext>
            </a:extLst>
          </p:cNvPr>
          <p:cNvSpPr>
            <a:spLocks noGrp="1"/>
          </p:cNvSpPr>
          <p:nvPr>
            <p:ph sz="quarter" idx="13"/>
          </p:nvPr>
        </p:nvSpPr>
        <p:spPr/>
        <p:txBody>
          <a:bodyPr/>
          <a:lstStyle/>
          <a:p>
            <a:r>
              <a:rPr lang="en-US" err="1"/>
              <a:t>DeviceTree</a:t>
            </a:r>
            <a:r>
              <a:rPr lang="en-US"/>
              <a:t> contexts:</a:t>
            </a:r>
          </a:p>
          <a:p>
            <a:pPr lvl="2">
              <a:buClr>
                <a:schemeClr val="accent1"/>
              </a:buClr>
              <a:buSzPct val="100000"/>
              <a:buFont typeface="Wingdings" pitchFamily="2" charset="2"/>
              <a:buChar char="§"/>
            </a:pPr>
            <a:r>
              <a:rPr lang="en-US" err="1">
                <a:solidFill>
                  <a:schemeClr val="tx1"/>
                </a:solidFill>
              </a:rPr>
              <a:t>DeviceTree</a:t>
            </a:r>
            <a:r>
              <a:rPr lang="en-US">
                <a:solidFill>
                  <a:schemeClr val="tx1"/>
                </a:solidFill>
              </a:rPr>
              <a:t> contexts consist of a board file and a list of overlay files. Each context corresponds to a single compiled </a:t>
            </a:r>
            <a:r>
              <a:rPr lang="en-US" err="1">
                <a:solidFill>
                  <a:schemeClr val="tx1"/>
                </a:solidFill>
              </a:rPr>
              <a:t>DeviceTree</a:t>
            </a:r>
            <a:r>
              <a:rPr lang="en-US">
                <a:solidFill>
                  <a:schemeClr val="tx1"/>
                </a:solidFill>
              </a:rPr>
              <a:t> file that goes into a build.</a:t>
            </a:r>
          </a:p>
          <a:p>
            <a:pPr lvl="2">
              <a:buClr>
                <a:schemeClr val="accent1"/>
              </a:buClr>
              <a:buSzPct val="100000"/>
              <a:buFont typeface="Wingdings" pitchFamily="2" charset="2"/>
              <a:buChar char="§"/>
            </a:pPr>
            <a:r>
              <a:rPr lang="en-US">
                <a:solidFill>
                  <a:schemeClr val="tx1"/>
                </a:solidFill>
              </a:rPr>
              <a:t>If you work with more than one application or board, you will have multiple sets of </a:t>
            </a:r>
            <a:r>
              <a:rPr lang="en-US" err="1">
                <a:solidFill>
                  <a:schemeClr val="tx1"/>
                </a:solidFill>
              </a:rPr>
              <a:t>DeviceTree</a:t>
            </a:r>
            <a:r>
              <a:rPr lang="en-US">
                <a:solidFill>
                  <a:schemeClr val="tx1"/>
                </a:solidFill>
              </a:rPr>
              <a:t> contexts - one for each of your builds. Every time you open a new </a:t>
            </a:r>
            <a:r>
              <a:rPr lang="en-US" err="1">
                <a:solidFill>
                  <a:schemeClr val="tx1"/>
                </a:solidFill>
              </a:rPr>
              <a:t>DeviceTree</a:t>
            </a:r>
            <a:r>
              <a:rPr lang="en-US">
                <a:solidFill>
                  <a:schemeClr val="tx1"/>
                </a:solidFill>
              </a:rPr>
              <a:t> file, the extension will add a </a:t>
            </a:r>
            <a:r>
              <a:rPr lang="en-US" err="1">
                <a:solidFill>
                  <a:schemeClr val="tx1"/>
                </a:solidFill>
              </a:rPr>
              <a:t>DeviceTree</a:t>
            </a:r>
            <a:r>
              <a:rPr lang="en-US">
                <a:solidFill>
                  <a:schemeClr val="tx1"/>
                </a:solidFill>
              </a:rPr>
              <a:t> context unless this file is already part of an existing context</a:t>
            </a:r>
          </a:p>
          <a:p>
            <a:pPr lvl="2">
              <a:buClr>
                <a:schemeClr val="accent1"/>
              </a:buClr>
              <a:buSzPct val="100000"/>
              <a:buFont typeface="Wingdings" pitchFamily="2" charset="2"/>
              <a:buChar char="§"/>
            </a:pPr>
            <a:r>
              <a:rPr lang="en-US">
                <a:solidFill>
                  <a:schemeClr val="tx1"/>
                </a:solidFill>
              </a:rPr>
              <a:t>The </a:t>
            </a:r>
            <a:r>
              <a:rPr lang="en-US" err="1">
                <a:solidFill>
                  <a:schemeClr val="tx1"/>
                </a:solidFill>
              </a:rPr>
              <a:t>DeviceTree</a:t>
            </a:r>
            <a:r>
              <a:rPr lang="en-US">
                <a:solidFill>
                  <a:schemeClr val="tx1"/>
                </a:solidFill>
              </a:rPr>
              <a:t> contexts show up in the </a:t>
            </a:r>
            <a:r>
              <a:rPr lang="en-US" err="1">
                <a:solidFill>
                  <a:schemeClr val="tx1"/>
                </a:solidFill>
              </a:rPr>
              <a:t>DeviceTree</a:t>
            </a:r>
            <a:r>
              <a:rPr lang="en-US">
                <a:solidFill>
                  <a:schemeClr val="tx1"/>
                </a:solidFill>
              </a:rPr>
              <a:t> View in the Sidebar (this view will be named after your board once this is set up)</a:t>
            </a:r>
          </a:p>
          <a:p>
            <a:pPr lvl="2">
              <a:buClr>
                <a:schemeClr val="accent1"/>
              </a:buClr>
              <a:buSzPct val="100000"/>
              <a:buFont typeface="Wingdings" pitchFamily="2" charset="2"/>
              <a:buChar char="§"/>
            </a:pPr>
            <a:r>
              <a:rPr lang="en-US">
                <a:solidFill>
                  <a:schemeClr val="tx1"/>
                </a:solidFill>
              </a:rPr>
              <a:t>Each </a:t>
            </a:r>
            <a:r>
              <a:rPr lang="en-US" err="1">
                <a:solidFill>
                  <a:schemeClr val="tx1"/>
                </a:solidFill>
              </a:rPr>
              <a:t>DeviceTree</a:t>
            </a:r>
            <a:r>
              <a:rPr lang="en-US">
                <a:solidFill>
                  <a:schemeClr val="tx1"/>
                </a:solidFill>
              </a:rPr>
              <a:t> context presents an overview of common resources and their users. Each entry in the overview is linked with a specific node or property in the </a:t>
            </a:r>
            <a:r>
              <a:rPr lang="en-US" err="1">
                <a:solidFill>
                  <a:schemeClr val="tx1"/>
                </a:solidFill>
              </a:rPr>
              <a:t>DeviceTree</a:t>
            </a:r>
            <a:r>
              <a:rPr lang="en-US">
                <a:solidFill>
                  <a:schemeClr val="tx1"/>
                </a:solidFill>
              </a:rPr>
              <a:t>. Clicking one of these will go to the primary definition to the linked node or property.</a:t>
            </a:r>
          </a:p>
        </p:txBody>
      </p:sp>
      <p:pic>
        <p:nvPicPr>
          <p:cNvPr id="7" name="Content Placeholder 6">
            <a:extLst>
              <a:ext uri="{FF2B5EF4-FFF2-40B4-BE49-F238E27FC236}">
                <a16:creationId xmlns:a16="http://schemas.microsoft.com/office/drawing/2014/main" id="{1E1EEB10-48C4-D63A-49BA-8E4E175C0080}"/>
              </a:ext>
            </a:extLst>
          </p:cNvPr>
          <p:cNvPicPr>
            <a:picLocks noGrp="1" noChangeAspect="1"/>
          </p:cNvPicPr>
          <p:nvPr>
            <p:ph sz="quarter" idx="14"/>
          </p:nvPr>
        </p:nvPicPr>
        <p:blipFill>
          <a:blip r:embed="rId4"/>
          <a:stretch>
            <a:fillRect/>
          </a:stretch>
        </p:blipFill>
        <p:spPr>
          <a:xfrm>
            <a:off x="5961680" y="1251145"/>
            <a:ext cx="2571133" cy="2697265"/>
          </a:xfrm>
        </p:spPr>
      </p:pic>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a:t>
            </a:r>
          </a:p>
        </p:txBody>
      </p:sp>
    </p:spTree>
    <p:extLst>
      <p:ext uri="{BB962C8B-B14F-4D97-AF65-F5344CB8AC3E}">
        <p14:creationId xmlns:p14="http://schemas.microsoft.com/office/powerpoint/2010/main" val="3031791820"/>
      </p:ext>
    </p:extLst>
  </p:cSld>
  <p:clrMapOvr>
    <a:masterClrMapping/>
  </p:clrMapOvr>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950CB7-00EB-9F52-F40A-B86A476A2FAF}"/>
              </a:ext>
            </a:extLst>
          </p:cNvPr>
          <p:cNvSpPr>
            <a:spLocks noGrp="1"/>
          </p:cNvSpPr>
          <p:nvPr>
            <p:ph sz="quarter" idx="12"/>
          </p:nvPr>
        </p:nvSpPr>
        <p:spPr/>
        <p:txBody>
          <a:bodyPr/>
          <a:lstStyle/>
          <a:p>
            <a:r>
              <a:rPr lang="en-US"/>
              <a:t>Aliases:</a:t>
            </a:r>
          </a:p>
          <a:p>
            <a:pPr lvl="1"/>
            <a:r>
              <a:rPr lang="en-US"/>
              <a:t>Within the contexts, you can create a </a:t>
            </a:r>
            <a:r>
              <a:rPr lang="en-US" err="1"/>
              <a:t>DeviceTree</a:t>
            </a:r>
            <a:r>
              <a:rPr lang="en-US"/>
              <a:t> alias on a selected node if applicable. To do this:</a:t>
            </a:r>
          </a:p>
          <a:p>
            <a:pPr lvl="2">
              <a:buClr>
                <a:schemeClr val="accent1"/>
              </a:buClr>
              <a:buSzPct val="100000"/>
              <a:buFont typeface="Wingdings" pitchFamily="2" charset="2"/>
              <a:buChar char="§"/>
            </a:pPr>
            <a:r>
              <a:rPr lang="en-US">
                <a:solidFill>
                  <a:schemeClr val="tx1"/>
                </a:solidFill>
              </a:rPr>
              <a:t>Select the node you want to create an alias for.</a:t>
            </a:r>
          </a:p>
          <a:p>
            <a:pPr lvl="2">
              <a:buClr>
                <a:schemeClr val="accent1"/>
              </a:buClr>
              <a:buSzPct val="100000"/>
              <a:buFont typeface="Wingdings" pitchFamily="2" charset="2"/>
              <a:buChar char="§"/>
            </a:pPr>
            <a:r>
              <a:rPr lang="en-US">
                <a:solidFill>
                  <a:schemeClr val="tx1"/>
                </a:solidFill>
              </a:rPr>
              <a:t>Click on the More actions... menu icon.</a:t>
            </a:r>
          </a:p>
          <a:p>
            <a:pPr lvl="2">
              <a:buClr>
                <a:schemeClr val="accent1"/>
              </a:buClr>
              <a:buSzPct val="100000"/>
              <a:buFont typeface="Wingdings" pitchFamily="2" charset="2"/>
              <a:buChar char="§"/>
            </a:pPr>
            <a:r>
              <a:rPr lang="en-US">
                <a:solidFill>
                  <a:schemeClr val="tx1"/>
                </a:solidFill>
              </a:rPr>
              <a:t>Click on Add Alias.</a:t>
            </a:r>
          </a:p>
          <a:p>
            <a:endParaRPr lang="en-US"/>
          </a:p>
        </p:txBody>
      </p:sp>
      <p:sp>
        <p:nvSpPr>
          <p:cNvPr id="8" name="Content Placeholder 7">
            <a:extLst>
              <a:ext uri="{FF2B5EF4-FFF2-40B4-BE49-F238E27FC236}">
                <a16:creationId xmlns:a16="http://schemas.microsoft.com/office/drawing/2014/main" id="{61F60765-0ECD-C9E2-482A-5D176BC9E82D}"/>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Using the nRF DeviceTree view</a:t>
            </a:r>
          </a:p>
        </p:txBody>
      </p:sp>
      <p:pic>
        <p:nvPicPr>
          <p:cNvPr id="3" name="Picture 2">
            <a:extLst>
              <a:ext uri="{FF2B5EF4-FFF2-40B4-BE49-F238E27FC236}">
                <a16:creationId xmlns:a16="http://schemas.microsoft.com/office/drawing/2014/main" id="{3586C1EA-A8C7-F6E5-0042-B9C2F2C04762}"/>
              </a:ext>
            </a:extLst>
          </p:cNvPr>
          <p:cNvPicPr>
            <a:picLocks noChangeAspect="1"/>
          </p:cNvPicPr>
          <p:nvPr/>
        </p:nvPicPr>
        <p:blipFill>
          <a:blip r:embed="rId3"/>
          <a:stretch>
            <a:fillRect/>
          </a:stretch>
        </p:blipFill>
        <p:spPr>
          <a:xfrm>
            <a:off x="4571185" y="1390650"/>
            <a:ext cx="3961625" cy="2908667"/>
          </a:xfrm>
          <a:prstGeom prst="rect">
            <a:avLst/>
          </a:prstGeom>
        </p:spPr>
      </p:pic>
      <p:pic>
        <p:nvPicPr>
          <p:cNvPr id="5" name="Picture 4">
            <a:extLst>
              <a:ext uri="{FF2B5EF4-FFF2-40B4-BE49-F238E27FC236}">
                <a16:creationId xmlns:a16="http://schemas.microsoft.com/office/drawing/2014/main" id="{B18E5E07-4AB7-2812-E938-F9204FD0CCA0}"/>
              </a:ext>
            </a:extLst>
          </p:cNvPr>
          <p:cNvPicPr>
            <a:picLocks noChangeAspect="1"/>
          </p:cNvPicPr>
          <p:nvPr/>
        </p:nvPicPr>
        <p:blipFill>
          <a:blip r:embed="rId4"/>
          <a:stretch>
            <a:fillRect/>
          </a:stretch>
        </p:blipFill>
        <p:spPr>
          <a:xfrm>
            <a:off x="7270686" y="2466960"/>
            <a:ext cx="228632" cy="209579"/>
          </a:xfrm>
          <a:prstGeom prst="rect">
            <a:avLst/>
          </a:prstGeom>
        </p:spPr>
      </p:pic>
    </p:spTree>
    <p:extLst>
      <p:ext uri="{BB962C8B-B14F-4D97-AF65-F5344CB8AC3E}">
        <p14:creationId xmlns:p14="http://schemas.microsoft.com/office/powerpoint/2010/main" val="3353174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4C2016-D2EE-6BE5-EA62-87DE187C6D6D}"/>
              </a:ext>
            </a:extLst>
          </p:cNvPr>
          <p:cNvSpPr>
            <a:spLocks noGrp="1"/>
          </p:cNvSpPr>
          <p:nvPr>
            <p:ph sz="quarter" idx="13"/>
          </p:nvPr>
        </p:nvSpPr>
        <p:spPr/>
        <p:txBody>
          <a:bodyPr/>
          <a:lstStyle/>
          <a:p>
            <a:r>
              <a:rPr lang="en-US"/>
              <a:t>Board</a:t>
            </a:r>
          </a:p>
          <a:p>
            <a:pPr lvl="2">
              <a:buClr>
                <a:schemeClr val="accent1"/>
              </a:buClr>
              <a:buSzPct val="100000"/>
              <a:buFont typeface="Wingdings" pitchFamily="2" charset="2"/>
              <a:buChar char="§"/>
            </a:pPr>
            <a:r>
              <a:rPr lang="en-US">
                <a:solidFill>
                  <a:schemeClr val="tx1"/>
                </a:solidFill>
              </a:rPr>
              <a:t>This is a list of information related to your connected board. It includes the name, architecture, supported features, and supported toolchains</a:t>
            </a:r>
          </a:p>
          <a:p>
            <a:r>
              <a:rPr lang="en-US"/>
              <a:t>GPIO</a:t>
            </a:r>
          </a:p>
          <a:p>
            <a:pPr lvl="2">
              <a:buClr>
                <a:schemeClr val="accent1"/>
              </a:buClr>
              <a:buSzPct val="100000"/>
              <a:buFont typeface="Wingdings" pitchFamily="2" charset="2"/>
              <a:buChar char="§"/>
            </a:pPr>
            <a:r>
              <a:rPr lang="en-US">
                <a:solidFill>
                  <a:schemeClr val="tx1"/>
                </a:solidFill>
              </a:rPr>
              <a:t>This is a list of all known GPIO controllers, which are determined by the </a:t>
            </a:r>
            <a:r>
              <a:rPr lang="en-US" err="1">
                <a:solidFill>
                  <a:schemeClr val="tx1"/>
                </a:solidFill>
              </a:rPr>
              <a:t>gpio</a:t>
            </a:r>
            <a:r>
              <a:rPr lang="en-US">
                <a:solidFill>
                  <a:schemeClr val="tx1"/>
                </a:solidFill>
              </a:rPr>
              <a:t>-controller property. Each GPIO controller presents a list of the allocated pins and their owners inferred from </a:t>
            </a:r>
            <a:r>
              <a:rPr lang="en-US" err="1">
                <a:solidFill>
                  <a:schemeClr val="tx1"/>
                </a:solidFill>
              </a:rPr>
              <a:t>gpios</a:t>
            </a:r>
            <a:r>
              <a:rPr lang="en-US">
                <a:solidFill>
                  <a:schemeClr val="tx1"/>
                </a:solidFill>
              </a:rPr>
              <a:t> properties, </a:t>
            </a:r>
            <a:br>
              <a:rPr lang="en-US">
                <a:solidFill>
                  <a:schemeClr val="tx1"/>
                </a:solidFill>
              </a:rPr>
            </a:br>
            <a:r>
              <a:rPr lang="en-US">
                <a:solidFill>
                  <a:schemeClr val="tx1"/>
                </a:solidFill>
              </a:rPr>
              <a:t>-pins properties, and </a:t>
            </a:r>
            <a:r>
              <a:rPr lang="en-US" err="1">
                <a:solidFill>
                  <a:schemeClr val="tx1"/>
                </a:solidFill>
              </a:rPr>
              <a:t>pinctrl</a:t>
            </a:r>
            <a:r>
              <a:rPr lang="en-US">
                <a:solidFill>
                  <a:schemeClr val="tx1"/>
                </a:solidFill>
              </a:rPr>
              <a:t> properties.</a:t>
            </a:r>
          </a:p>
          <a:p>
            <a:pPr lvl="2">
              <a:buClr>
                <a:schemeClr val="accent1"/>
              </a:buClr>
              <a:buSzPct val="100000"/>
              <a:buFont typeface="Wingdings" pitchFamily="2" charset="2"/>
              <a:buChar char="§"/>
            </a:pPr>
            <a:r>
              <a:rPr lang="en-US">
                <a:solidFill>
                  <a:schemeClr val="tx1"/>
                </a:solidFill>
              </a:rPr>
              <a:t>The pin icon to the left of each GPIO pin indicates whether a pin is connected. A filled-in icon indicates a connected pin, and an unfilled-in icon indicates an unconnected pin.</a:t>
            </a:r>
          </a:p>
          <a:p>
            <a:pPr lvl="2">
              <a:buClr>
                <a:schemeClr val="accent1"/>
              </a:buClr>
              <a:buSzPct val="100000"/>
              <a:buFont typeface="Wingdings" pitchFamily="2" charset="2"/>
              <a:buChar char="§"/>
            </a:pPr>
            <a:r>
              <a:rPr lang="en-US">
                <a:solidFill>
                  <a:schemeClr val="tx1"/>
                </a:solidFill>
              </a:rPr>
              <a:t>The GPIO context also lets you copy the associated C identifier of a given node using the action Copy C Identifier of Node.</a:t>
            </a:r>
          </a:p>
          <a:p>
            <a:endParaRPr lang="en-US"/>
          </a:p>
        </p:txBody>
      </p:sp>
      <p:sp>
        <p:nvSpPr>
          <p:cNvPr id="3" name="Content Placeholder 2">
            <a:extLst>
              <a:ext uri="{FF2B5EF4-FFF2-40B4-BE49-F238E27FC236}">
                <a16:creationId xmlns:a16="http://schemas.microsoft.com/office/drawing/2014/main" id="{8B3C90A9-2D7B-1D1D-24EC-DDC3711A9DFE}"/>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The nRF DeviceTree view, continue</a:t>
            </a:r>
          </a:p>
        </p:txBody>
      </p:sp>
      <p:pic>
        <p:nvPicPr>
          <p:cNvPr id="10242" name="Picture 2" descr="GPIO pin icons">
            <a:extLst>
              <a:ext uri="{FF2B5EF4-FFF2-40B4-BE49-F238E27FC236}">
                <a16:creationId xmlns:a16="http://schemas.microsoft.com/office/drawing/2014/main" id="{2E83256D-F0E2-6CB9-2972-D5B7D5B2F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677" y="1390650"/>
            <a:ext cx="2635568" cy="225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05348"/>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755C-0F2A-49FD-BF93-8BB699857440}"/>
              </a:ext>
            </a:extLst>
          </p:cNvPr>
          <p:cNvSpPr>
            <a:spLocks noGrp="1"/>
          </p:cNvSpPr>
          <p:nvPr>
            <p:ph type="title"/>
          </p:nvPr>
        </p:nvSpPr>
        <p:spPr>
          <a:xfrm>
            <a:off x="611188" y="580404"/>
            <a:ext cx="7921625" cy="857250"/>
          </a:xfrm>
        </p:spPr>
        <p:txBody>
          <a:bodyPr/>
          <a:lstStyle/>
          <a:p>
            <a:r>
              <a:rPr lang="en-US"/>
              <a:t>nRF Connect SDK repositories</a:t>
            </a:r>
          </a:p>
        </p:txBody>
      </p:sp>
      <p:sp>
        <p:nvSpPr>
          <p:cNvPr id="4" name="Text Placeholder 3">
            <a:extLst>
              <a:ext uri="{FF2B5EF4-FFF2-40B4-BE49-F238E27FC236}">
                <a16:creationId xmlns:a16="http://schemas.microsoft.com/office/drawing/2014/main" id="{B5FF7BA8-F831-467E-A844-BB8F8EA4CD83}"/>
              </a:ext>
            </a:extLst>
          </p:cNvPr>
          <p:cNvSpPr>
            <a:spLocks noGrp="1"/>
          </p:cNvSpPr>
          <p:nvPr>
            <p:ph type="body" sz="quarter" idx="12"/>
          </p:nvPr>
        </p:nvSpPr>
        <p:spPr>
          <a:xfrm>
            <a:off x="611188" y="1257750"/>
            <a:ext cx="4596606" cy="3176258"/>
          </a:xfrm>
        </p:spPr>
        <p:txBody>
          <a:bodyPr/>
          <a:lstStyle/>
          <a:p>
            <a:r>
              <a:rPr lang="en-US"/>
              <a:t>nRF: Application &amp; connectivity protocols</a:t>
            </a:r>
          </a:p>
          <a:p>
            <a:r>
              <a:rPr lang="en-US"/>
              <a:t>nrfxlib: compiled libraries where Nordic cannot distribute source code</a:t>
            </a:r>
          </a:p>
          <a:p>
            <a:r>
              <a:rPr lang="en-US"/>
              <a:t>nrfx: peripheral drivers</a:t>
            </a:r>
          </a:p>
          <a:p>
            <a:r>
              <a:rPr lang="en-US"/>
              <a:t>Zephyr: RTOS &amp; board configuration (OS)</a:t>
            </a:r>
          </a:p>
          <a:p>
            <a:r>
              <a:rPr lang="en-US"/>
              <a:t>MCUboot: Secure Bootloader (OS)</a:t>
            </a:r>
          </a:p>
          <a:p>
            <a:r>
              <a:rPr lang="en-US"/>
              <a:t>Other repositories</a:t>
            </a:r>
          </a:p>
          <a:p>
            <a:pPr lvl="1"/>
            <a:r>
              <a:rPr lang="en-US"/>
              <a:t>Trusted Firmware-M, Matter, etc.</a:t>
            </a:r>
          </a:p>
        </p:txBody>
      </p:sp>
      <p:grpSp>
        <p:nvGrpSpPr>
          <p:cNvPr id="5" name="Group 4">
            <a:extLst>
              <a:ext uri="{FF2B5EF4-FFF2-40B4-BE49-F238E27FC236}">
                <a16:creationId xmlns:a16="http://schemas.microsoft.com/office/drawing/2014/main" id="{5954D833-0D90-483F-AB23-AAAC75F3C844}"/>
              </a:ext>
            </a:extLst>
          </p:cNvPr>
          <p:cNvGrpSpPr/>
          <p:nvPr/>
        </p:nvGrpSpPr>
        <p:grpSpPr>
          <a:xfrm>
            <a:off x="5588276" y="1390650"/>
            <a:ext cx="2944537" cy="3314700"/>
            <a:chOff x="5142203" y="971551"/>
            <a:chExt cx="3316835" cy="3733800"/>
          </a:xfrm>
        </p:grpSpPr>
        <p:sp>
          <p:nvSpPr>
            <p:cNvPr id="10" name="Rectangle 9">
              <a:extLst>
                <a:ext uri="{FF2B5EF4-FFF2-40B4-BE49-F238E27FC236}">
                  <a16:creationId xmlns:a16="http://schemas.microsoft.com/office/drawing/2014/main" id="{6E6E0B35-347A-4C2C-AA7C-1AB214212DEA}"/>
                </a:ext>
              </a:extLst>
            </p:cNvPr>
            <p:cNvSpPr/>
            <p:nvPr/>
          </p:nvSpPr>
          <p:spPr>
            <a:xfrm>
              <a:off x="6819323" y="1037893"/>
              <a:ext cx="1570369" cy="655797"/>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Applications</a:t>
              </a:r>
            </a:p>
          </p:txBody>
        </p:sp>
        <p:sp>
          <p:nvSpPr>
            <p:cNvPr id="12" name="Rectangle 11">
              <a:extLst>
                <a:ext uri="{FF2B5EF4-FFF2-40B4-BE49-F238E27FC236}">
                  <a16:creationId xmlns:a16="http://schemas.microsoft.com/office/drawing/2014/main" id="{62AB4F27-CA63-4ED7-96F0-5CC31EE42549}"/>
                </a:ext>
              </a:extLst>
            </p:cNvPr>
            <p:cNvSpPr/>
            <p:nvPr/>
          </p:nvSpPr>
          <p:spPr>
            <a:xfrm>
              <a:off x="5192701" y="4510761"/>
              <a:ext cx="3196991" cy="148625"/>
            </a:xfrm>
            <a:prstGeom prst="rect">
              <a:avLst/>
            </a:prstGeom>
            <a:solidFill>
              <a:schemeClr val="accent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PHY interfaces</a:t>
              </a:r>
            </a:p>
          </p:txBody>
        </p:sp>
        <p:sp>
          <p:nvSpPr>
            <p:cNvPr id="13" name="Rectangle 12">
              <a:extLst>
                <a:ext uri="{FF2B5EF4-FFF2-40B4-BE49-F238E27FC236}">
                  <a16:creationId xmlns:a16="http://schemas.microsoft.com/office/drawing/2014/main" id="{C4F74925-3DC8-44EC-A495-AED9695F0359}"/>
                </a:ext>
              </a:extLst>
            </p:cNvPr>
            <p:cNvSpPr/>
            <p:nvPr/>
          </p:nvSpPr>
          <p:spPr>
            <a:xfrm>
              <a:off x="6823151" y="3767529"/>
              <a:ext cx="1574513" cy="190599"/>
            </a:xfrm>
            <a:prstGeom prst="rect">
              <a:avLst/>
            </a:prstGeom>
            <a:solidFill>
              <a:schemeClr val="accent5">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Multiprotocol / coex</a:t>
              </a:r>
            </a:p>
          </p:txBody>
        </p:sp>
        <p:sp>
          <p:nvSpPr>
            <p:cNvPr id="14" name="Rectangle 13">
              <a:extLst>
                <a:ext uri="{FF2B5EF4-FFF2-40B4-BE49-F238E27FC236}">
                  <a16:creationId xmlns:a16="http://schemas.microsoft.com/office/drawing/2014/main" id="{764418D8-3135-4E3E-87F6-ED96EEF0542B}"/>
                </a:ext>
              </a:extLst>
            </p:cNvPr>
            <p:cNvSpPr/>
            <p:nvPr/>
          </p:nvSpPr>
          <p:spPr>
            <a:xfrm>
              <a:off x="6823151" y="3547926"/>
              <a:ext cx="770682" cy="190599"/>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802.15.4</a:t>
              </a:r>
            </a:p>
          </p:txBody>
        </p:sp>
        <p:sp>
          <p:nvSpPr>
            <p:cNvPr id="15" name="Rectangle 14">
              <a:extLst>
                <a:ext uri="{FF2B5EF4-FFF2-40B4-BE49-F238E27FC236}">
                  <a16:creationId xmlns:a16="http://schemas.microsoft.com/office/drawing/2014/main" id="{28FF4606-019A-42CF-8494-5A3442A46DCD}"/>
                </a:ext>
              </a:extLst>
            </p:cNvPr>
            <p:cNvSpPr/>
            <p:nvPr/>
          </p:nvSpPr>
          <p:spPr>
            <a:xfrm>
              <a:off x="7626981" y="3547926"/>
              <a:ext cx="770682" cy="190599"/>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BLE LL</a:t>
              </a:r>
            </a:p>
          </p:txBody>
        </p:sp>
        <p:sp>
          <p:nvSpPr>
            <p:cNvPr id="17" name="Rectangle 16">
              <a:extLst>
                <a:ext uri="{FF2B5EF4-FFF2-40B4-BE49-F238E27FC236}">
                  <a16:creationId xmlns:a16="http://schemas.microsoft.com/office/drawing/2014/main" id="{BB504BBE-0FE6-4CC5-9096-F9280F296B4A}"/>
                </a:ext>
              </a:extLst>
            </p:cNvPr>
            <p:cNvSpPr/>
            <p:nvPr/>
          </p:nvSpPr>
          <p:spPr>
            <a:xfrm>
              <a:off x="7619010" y="3996054"/>
              <a:ext cx="770682" cy="306485"/>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LTE Lx</a:t>
              </a:r>
            </a:p>
          </p:txBody>
        </p:sp>
        <p:sp>
          <p:nvSpPr>
            <p:cNvPr id="18" name="Rectangle 17">
              <a:extLst>
                <a:ext uri="{FF2B5EF4-FFF2-40B4-BE49-F238E27FC236}">
                  <a16:creationId xmlns:a16="http://schemas.microsoft.com/office/drawing/2014/main" id="{8A761A94-3D16-4C05-B66A-52DDCBE623B9}"/>
                </a:ext>
              </a:extLst>
            </p:cNvPr>
            <p:cNvSpPr/>
            <p:nvPr/>
          </p:nvSpPr>
          <p:spPr>
            <a:xfrm>
              <a:off x="7619010" y="1730772"/>
              <a:ext cx="770682" cy="426826"/>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Zigbee</a:t>
              </a:r>
            </a:p>
          </p:txBody>
        </p:sp>
        <p:sp>
          <p:nvSpPr>
            <p:cNvPr id="19" name="Rectangle 18">
              <a:extLst>
                <a:ext uri="{FF2B5EF4-FFF2-40B4-BE49-F238E27FC236}">
                  <a16:creationId xmlns:a16="http://schemas.microsoft.com/office/drawing/2014/main" id="{C2ED3E0A-8C93-40E2-B04F-1387C8776A3E}"/>
                </a:ext>
              </a:extLst>
            </p:cNvPr>
            <p:cNvSpPr/>
            <p:nvPr/>
          </p:nvSpPr>
          <p:spPr>
            <a:xfrm>
              <a:off x="6819323" y="1730772"/>
              <a:ext cx="770682" cy="426826"/>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latin typeface="Gotham Book" pitchFamily="2" charset="0"/>
                  <a:cs typeface="Gotham Book" pitchFamily="2" charset="0"/>
                </a:rPr>
                <a:t>Thread Integration</a:t>
              </a:r>
            </a:p>
          </p:txBody>
        </p:sp>
        <p:sp>
          <p:nvSpPr>
            <p:cNvPr id="20" name="Rectangle 19">
              <a:extLst>
                <a:ext uri="{FF2B5EF4-FFF2-40B4-BE49-F238E27FC236}">
                  <a16:creationId xmlns:a16="http://schemas.microsoft.com/office/drawing/2014/main" id="{DB39F5B3-4B64-4CF7-987E-268B8DDE028C}"/>
                </a:ext>
              </a:extLst>
            </p:cNvPr>
            <p:cNvSpPr/>
            <p:nvPr/>
          </p:nvSpPr>
          <p:spPr>
            <a:xfrm>
              <a:off x="5209591" y="1508425"/>
              <a:ext cx="1574513" cy="185265"/>
            </a:xfrm>
            <a:prstGeom prst="rect">
              <a:avLst/>
            </a:prstGeom>
            <a:solidFill>
              <a:schemeClr val="accent5">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DFU</a:t>
              </a:r>
            </a:p>
          </p:txBody>
        </p:sp>
        <p:sp>
          <p:nvSpPr>
            <p:cNvPr id="21" name="Rectangle 20">
              <a:extLst>
                <a:ext uri="{FF2B5EF4-FFF2-40B4-BE49-F238E27FC236}">
                  <a16:creationId xmlns:a16="http://schemas.microsoft.com/office/drawing/2014/main" id="{695CBFD8-8D30-4BE4-A29A-65A9F65FDD34}"/>
                </a:ext>
              </a:extLst>
            </p:cNvPr>
            <p:cNvSpPr/>
            <p:nvPr/>
          </p:nvSpPr>
          <p:spPr>
            <a:xfrm>
              <a:off x="5205448" y="1726838"/>
              <a:ext cx="1574513" cy="429469"/>
            </a:xfrm>
            <a:prstGeom prst="rect">
              <a:avLst/>
            </a:prstGeom>
            <a:solidFill>
              <a:schemeClr val="accent5">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Secure Partition Manager</a:t>
              </a:r>
            </a:p>
          </p:txBody>
        </p:sp>
        <p:sp>
          <p:nvSpPr>
            <p:cNvPr id="24" name="Rectangle 23">
              <a:extLst>
                <a:ext uri="{FF2B5EF4-FFF2-40B4-BE49-F238E27FC236}">
                  <a16:creationId xmlns:a16="http://schemas.microsoft.com/office/drawing/2014/main" id="{7431219C-6421-4D8D-A8C2-89E1C924DEF3}"/>
                </a:ext>
              </a:extLst>
            </p:cNvPr>
            <p:cNvSpPr/>
            <p:nvPr/>
          </p:nvSpPr>
          <p:spPr>
            <a:xfrm>
              <a:off x="5209591" y="1037893"/>
              <a:ext cx="1570369" cy="435063"/>
            </a:xfrm>
            <a:prstGeom prst="rect">
              <a:avLst/>
            </a:prstGeom>
            <a:solidFill>
              <a:schemeClr val="accent1">
                <a:lumMod val="40000"/>
                <a:lumOff val="6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Samples &amp; Demos</a:t>
              </a:r>
            </a:p>
          </p:txBody>
        </p:sp>
        <p:sp>
          <p:nvSpPr>
            <p:cNvPr id="25" name="Rectangle 24">
              <a:extLst>
                <a:ext uri="{FF2B5EF4-FFF2-40B4-BE49-F238E27FC236}">
                  <a16:creationId xmlns:a16="http://schemas.microsoft.com/office/drawing/2014/main" id="{10027314-3DCE-4919-A702-44D69BF158AD}"/>
                </a:ext>
              </a:extLst>
            </p:cNvPr>
            <p:cNvSpPr/>
            <p:nvPr/>
          </p:nvSpPr>
          <p:spPr>
            <a:xfrm>
              <a:off x="5202542" y="4344506"/>
              <a:ext cx="3195121" cy="143563"/>
            </a:xfrm>
            <a:prstGeom prst="rect">
              <a:avLst/>
            </a:prstGeom>
            <a:solidFill>
              <a:srgbClr val="7030A0">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Board &amp; Device config</a:t>
              </a:r>
            </a:p>
          </p:txBody>
        </p:sp>
        <p:sp>
          <p:nvSpPr>
            <p:cNvPr id="26" name="Rectangle 25">
              <a:extLst>
                <a:ext uri="{FF2B5EF4-FFF2-40B4-BE49-F238E27FC236}">
                  <a16:creationId xmlns:a16="http://schemas.microsoft.com/office/drawing/2014/main" id="{3825E604-C040-464C-82D4-2F88B054119B}"/>
                </a:ext>
              </a:extLst>
            </p:cNvPr>
            <p:cNvSpPr/>
            <p:nvPr/>
          </p:nvSpPr>
          <p:spPr>
            <a:xfrm>
              <a:off x="5142203" y="971551"/>
              <a:ext cx="3316835" cy="3733800"/>
            </a:xfrm>
            <a:prstGeom prst="rect">
              <a:avLst/>
            </a:prstGeom>
            <a:noFill/>
            <a:ln w="38100">
              <a:solidFill>
                <a:schemeClr val="bg1">
                  <a:lumMod val="85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otham Book" pitchFamily="2" charset="0"/>
                <a:cs typeface="Gotham Book" pitchFamily="2" charset="0"/>
              </a:endParaRPr>
            </a:p>
          </p:txBody>
        </p:sp>
        <p:sp>
          <p:nvSpPr>
            <p:cNvPr id="27" name="Rectangle 26">
              <a:extLst>
                <a:ext uri="{FF2B5EF4-FFF2-40B4-BE49-F238E27FC236}">
                  <a16:creationId xmlns:a16="http://schemas.microsoft.com/office/drawing/2014/main" id="{DA895BDA-04F5-4D9C-92D8-A4AFE366379C}"/>
                </a:ext>
              </a:extLst>
            </p:cNvPr>
            <p:cNvSpPr/>
            <p:nvPr/>
          </p:nvSpPr>
          <p:spPr>
            <a:xfrm>
              <a:off x="5197104" y="2878778"/>
              <a:ext cx="1574513" cy="190599"/>
            </a:xfrm>
            <a:prstGeom prst="rect">
              <a:avLst/>
            </a:prstGeom>
            <a:solidFill>
              <a:srgbClr val="A367E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Driver APIs</a:t>
              </a:r>
            </a:p>
          </p:txBody>
        </p:sp>
        <p:sp>
          <p:nvSpPr>
            <p:cNvPr id="28" name="Rectangle 27">
              <a:extLst>
                <a:ext uri="{FF2B5EF4-FFF2-40B4-BE49-F238E27FC236}">
                  <a16:creationId xmlns:a16="http://schemas.microsoft.com/office/drawing/2014/main" id="{BFCAD87C-5686-498C-809C-3F759CB1F1A8}"/>
                </a:ext>
              </a:extLst>
            </p:cNvPr>
            <p:cNvSpPr/>
            <p:nvPr/>
          </p:nvSpPr>
          <p:spPr>
            <a:xfrm>
              <a:off x="6817712" y="3317904"/>
              <a:ext cx="1574513"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BLE Host</a:t>
              </a:r>
            </a:p>
          </p:txBody>
        </p:sp>
        <p:sp>
          <p:nvSpPr>
            <p:cNvPr id="29" name="Rectangle 28">
              <a:extLst>
                <a:ext uri="{FF2B5EF4-FFF2-40B4-BE49-F238E27FC236}">
                  <a16:creationId xmlns:a16="http://schemas.microsoft.com/office/drawing/2014/main" id="{E40CCC9F-249F-4E1D-9D69-6ADE26E402DB}"/>
                </a:ext>
              </a:extLst>
            </p:cNvPr>
            <p:cNvSpPr/>
            <p:nvPr/>
          </p:nvSpPr>
          <p:spPr>
            <a:xfrm>
              <a:off x="7617918" y="2197107"/>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MQTT</a:t>
              </a:r>
            </a:p>
          </p:txBody>
        </p:sp>
        <p:sp>
          <p:nvSpPr>
            <p:cNvPr id="30" name="Rectangle 29">
              <a:extLst>
                <a:ext uri="{FF2B5EF4-FFF2-40B4-BE49-F238E27FC236}">
                  <a16:creationId xmlns:a16="http://schemas.microsoft.com/office/drawing/2014/main" id="{0D466FB2-8DA1-4D02-AEF1-5B4834992284}"/>
                </a:ext>
              </a:extLst>
            </p:cNvPr>
            <p:cNvSpPr/>
            <p:nvPr/>
          </p:nvSpPr>
          <p:spPr>
            <a:xfrm>
              <a:off x="6817712" y="2197107"/>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COAP</a:t>
              </a:r>
            </a:p>
          </p:txBody>
        </p:sp>
        <p:sp>
          <p:nvSpPr>
            <p:cNvPr id="31" name="Rectangle 30">
              <a:extLst>
                <a:ext uri="{FF2B5EF4-FFF2-40B4-BE49-F238E27FC236}">
                  <a16:creationId xmlns:a16="http://schemas.microsoft.com/office/drawing/2014/main" id="{7C7EDB67-5318-4344-9699-8FCB2015BE93}"/>
                </a:ext>
              </a:extLst>
            </p:cNvPr>
            <p:cNvSpPr/>
            <p:nvPr/>
          </p:nvSpPr>
          <p:spPr>
            <a:xfrm>
              <a:off x="6817712" y="2651724"/>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UDP</a:t>
              </a:r>
            </a:p>
          </p:txBody>
        </p:sp>
        <p:sp>
          <p:nvSpPr>
            <p:cNvPr id="32" name="Rectangle 31">
              <a:extLst>
                <a:ext uri="{FF2B5EF4-FFF2-40B4-BE49-F238E27FC236}">
                  <a16:creationId xmlns:a16="http://schemas.microsoft.com/office/drawing/2014/main" id="{0672E3C3-A855-4DC1-B781-A825D795F0A4}"/>
                </a:ext>
              </a:extLst>
            </p:cNvPr>
            <p:cNvSpPr/>
            <p:nvPr/>
          </p:nvSpPr>
          <p:spPr>
            <a:xfrm>
              <a:off x="7617918" y="2652191"/>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TCP</a:t>
              </a:r>
            </a:p>
          </p:txBody>
        </p:sp>
        <p:sp>
          <p:nvSpPr>
            <p:cNvPr id="33" name="Rectangle 32">
              <a:extLst>
                <a:ext uri="{FF2B5EF4-FFF2-40B4-BE49-F238E27FC236}">
                  <a16:creationId xmlns:a16="http://schemas.microsoft.com/office/drawing/2014/main" id="{C9BD7FC0-976C-4451-9BE6-A70E95E00282}"/>
                </a:ext>
              </a:extLst>
            </p:cNvPr>
            <p:cNvSpPr/>
            <p:nvPr/>
          </p:nvSpPr>
          <p:spPr>
            <a:xfrm>
              <a:off x="6817711" y="2426275"/>
              <a:ext cx="1574513"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TLS/DTLS</a:t>
              </a:r>
            </a:p>
          </p:txBody>
        </p:sp>
        <p:sp>
          <p:nvSpPr>
            <p:cNvPr id="35" name="Rectangle 34">
              <a:extLst>
                <a:ext uri="{FF2B5EF4-FFF2-40B4-BE49-F238E27FC236}">
                  <a16:creationId xmlns:a16="http://schemas.microsoft.com/office/drawing/2014/main" id="{F0AC4C9A-6063-464E-9C28-E98C980A9A8E}"/>
                </a:ext>
              </a:extLst>
            </p:cNvPr>
            <p:cNvSpPr/>
            <p:nvPr/>
          </p:nvSpPr>
          <p:spPr>
            <a:xfrm>
              <a:off x="5197104" y="3104287"/>
              <a:ext cx="1574513" cy="190599"/>
            </a:xfrm>
            <a:prstGeom prst="rect">
              <a:avLst/>
            </a:prstGeom>
            <a:solidFill>
              <a:srgbClr val="A367E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File systems</a:t>
              </a:r>
            </a:p>
          </p:txBody>
        </p:sp>
        <p:sp>
          <p:nvSpPr>
            <p:cNvPr id="37" name="Rectangle 36">
              <a:extLst>
                <a:ext uri="{FF2B5EF4-FFF2-40B4-BE49-F238E27FC236}">
                  <a16:creationId xmlns:a16="http://schemas.microsoft.com/office/drawing/2014/main" id="{F2E1F74E-73B2-4C49-8F8D-D9A86A434738}"/>
                </a:ext>
              </a:extLst>
            </p:cNvPr>
            <p:cNvSpPr/>
            <p:nvPr/>
          </p:nvSpPr>
          <p:spPr>
            <a:xfrm>
              <a:off x="5198140" y="2652781"/>
              <a:ext cx="1574513" cy="185265"/>
            </a:xfrm>
            <a:prstGeom prst="rect">
              <a:avLst/>
            </a:prstGeom>
            <a:solidFill>
              <a:srgbClr val="A367E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MCU Bootloader</a:t>
              </a:r>
            </a:p>
          </p:txBody>
        </p:sp>
        <p:sp>
          <p:nvSpPr>
            <p:cNvPr id="38" name="Rectangle 37">
              <a:extLst>
                <a:ext uri="{FF2B5EF4-FFF2-40B4-BE49-F238E27FC236}">
                  <a16:creationId xmlns:a16="http://schemas.microsoft.com/office/drawing/2014/main" id="{672873AB-AC63-45DF-A0DE-70F51871142A}"/>
                </a:ext>
              </a:extLst>
            </p:cNvPr>
            <p:cNvSpPr/>
            <p:nvPr/>
          </p:nvSpPr>
          <p:spPr>
            <a:xfrm>
              <a:off x="6817712" y="2871461"/>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IPv4</a:t>
              </a:r>
            </a:p>
          </p:txBody>
        </p:sp>
        <p:sp>
          <p:nvSpPr>
            <p:cNvPr id="39" name="Rectangle 38">
              <a:extLst>
                <a:ext uri="{FF2B5EF4-FFF2-40B4-BE49-F238E27FC236}">
                  <a16:creationId xmlns:a16="http://schemas.microsoft.com/office/drawing/2014/main" id="{0B483D1F-00CF-4833-898D-35B9AA22B4E0}"/>
                </a:ext>
              </a:extLst>
            </p:cNvPr>
            <p:cNvSpPr/>
            <p:nvPr/>
          </p:nvSpPr>
          <p:spPr>
            <a:xfrm>
              <a:off x="7617918" y="2871928"/>
              <a:ext cx="774307"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IPv6</a:t>
              </a:r>
            </a:p>
          </p:txBody>
        </p:sp>
        <p:sp>
          <p:nvSpPr>
            <p:cNvPr id="40" name="Rectangle 39">
              <a:extLst>
                <a:ext uri="{FF2B5EF4-FFF2-40B4-BE49-F238E27FC236}">
                  <a16:creationId xmlns:a16="http://schemas.microsoft.com/office/drawing/2014/main" id="{42983E0B-82BA-4B13-9410-8A4059C6D7AE}"/>
                </a:ext>
              </a:extLst>
            </p:cNvPr>
            <p:cNvSpPr/>
            <p:nvPr/>
          </p:nvSpPr>
          <p:spPr>
            <a:xfrm>
              <a:off x="6817711" y="3095895"/>
              <a:ext cx="1574513" cy="190599"/>
            </a:xfrm>
            <a:prstGeom prst="rect">
              <a:avLst/>
            </a:prstGeom>
            <a:solidFill>
              <a:srgbClr val="BF77D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BLE Mesh</a:t>
              </a:r>
            </a:p>
          </p:txBody>
        </p:sp>
        <p:sp>
          <p:nvSpPr>
            <p:cNvPr id="41" name="Rectangle 40">
              <a:extLst>
                <a:ext uri="{FF2B5EF4-FFF2-40B4-BE49-F238E27FC236}">
                  <a16:creationId xmlns:a16="http://schemas.microsoft.com/office/drawing/2014/main" id="{7F481190-BDB3-4B84-8693-2A6DE7C0CEF4}"/>
                </a:ext>
              </a:extLst>
            </p:cNvPr>
            <p:cNvSpPr/>
            <p:nvPr/>
          </p:nvSpPr>
          <p:spPr>
            <a:xfrm>
              <a:off x="5205448" y="2431609"/>
              <a:ext cx="1574513" cy="185265"/>
            </a:xfrm>
            <a:prstGeom prst="rect">
              <a:avLst/>
            </a:prstGeom>
            <a:solidFill>
              <a:srgbClr val="A367E5">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Crypto APIs</a:t>
              </a:r>
            </a:p>
          </p:txBody>
        </p:sp>
        <p:sp>
          <p:nvSpPr>
            <p:cNvPr id="42" name="Rectangle 41">
              <a:extLst>
                <a:ext uri="{FF2B5EF4-FFF2-40B4-BE49-F238E27FC236}">
                  <a16:creationId xmlns:a16="http://schemas.microsoft.com/office/drawing/2014/main" id="{3F4635C7-9860-4132-848B-401B05A4F319}"/>
                </a:ext>
              </a:extLst>
            </p:cNvPr>
            <p:cNvSpPr/>
            <p:nvPr/>
          </p:nvSpPr>
          <p:spPr>
            <a:xfrm>
              <a:off x="5205448" y="4107096"/>
              <a:ext cx="1561766" cy="185265"/>
            </a:xfrm>
            <a:prstGeom prst="rect">
              <a:avLst/>
            </a:prstGeom>
            <a:solidFill>
              <a:srgbClr val="7030A0">
                <a:alpha val="80000"/>
              </a:srgb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*.dtsi</a:t>
              </a:r>
            </a:p>
          </p:txBody>
        </p:sp>
        <p:sp>
          <p:nvSpPr>
            <p:cNvPr id="43" name="Rectangle 42">
              <a:extLst>
                <a:ext uri="{FF2B5EF4-FFF2-40B4-BE49-F238E27FC236}">
                  <a16:creationId xmlns:a16="http://schemas.microsoft.com/office/drawing/2014/main" id="{3F6A69F9-A04B-4620-A7EE-81BC3E54E763}"/>
                </a:ext>
              </a:extLst>
            </p:cNvPr>
            <p:cNvSpPr/>
            <p:nvPr/>
          </p:nvSpPr>
          <p:spPr>
            <a:xfrm>
              <a:off x="5198140" y="2196795"/>
              <a:ext cx="1574513" cy="185265"/>
            </a:xfrm>
            <a:prstGeom prst="rect">
              <a:avLst/>
            </a:prstGeom>
            <a:solidFill>
              <a:schemeClr val="accent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west.yml</a:t>
              </a:r>
            </a:p>
          </p:txBody>
        </p:sp>
        <p:sp>
          <p:nvSpPr>
            <p:cNvPr id="23" name="Rectangle 22">
              <a:extLst>
                <a:ext uri="{FF2B5EF4-FFF2-40B4-BE49-F238E27FC236}">
                  <a16:creationId xmlns:a16="http://schemas.microsoft.com/office/drawing/2014/main" id="{3501BCF1-4BE5-4AE4-AB2A-318158219BC4}"/>
                </a:ext>
              </a:extLst>
            </p:cNvPr>
            <p:cNvSpPr/>
            <p:nvPr/>
          </p:nvSpPr>
          <p:spPr>
            <a:xfrm>
              <a:off x="5198140" y="1045673"/>
              <a:ext cx="3191553" cy="65103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Nordic Applications</a:t>
              </a:r>
            </a:p>
          </p:txBody>
        </p:sp>
        <p:sp>
          <p:nvSpPr>
            <p:cNvPr id="9" name="Rectangle 8">
              <a:extLst>
                <a:ext uri="{FF2B5EF4-FFF2-40B4-BE49-F238E27FC236}">
                  <a16:creationId xmlns:a16="http://schemas.microsoft.com/office/drawing/2014/main" id="{810E166B-7C6F-4744-8CE6-9DA6F22DC9B9}"/>
                </a:ext>
              </a:extLst>
            </p:cNvPr>
            <p:cNvSpPr/>
            <p:nvPr/>
          </p:nvSpPr>
          <p:spPr>
            <a:xfrm>
              <a:off x="5198140" y="1718274"/>
              <a:ext cx="3191552" cy="449642"/>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Connectivity Protocols, Security Libraries, DFU</a:t>
              </a:r>
            </a:p>
          </p:txBody>
        </p:sp>
        <p:sp>
          <p:nvSpPr>
            <p:cNvPr id="22" name="Rectangle 21">
              <a:extLst>
                <a:ext uri="{FF2B5EF4-FFF2-40B4-BE49-F238E27FC236}">
                  <a16:creationId xmlns:a16="http://schemas.microsoft.com/office/drawing/2014/main" id="{BE517F22-CAE0-4FCE-ABC6-4DAAC9900A32}"/>
                </a:ext>
              </a:extLst>
            </p:cNvPr>
            <p:cNvSpPr/>
            <p:nvPr/>
          </p:nvSpPr>
          <p:spPr>
            <a:xfrm>
              <a:off x="5195420" y="2190966"/>
              <a:ext cx="3201496" cy="1317536"/>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Middleware</a:t>
              </a:r>
            </a:p>
          </p:txBody>
        </p:sp>
        <p:sp>
          <p:nvSpPr>
            <p:cNvPr id="16" name="Rectangle 15">
              <a:extLst>
                <a:ext uri="{FF2B5EF4-FFF2-40B4-BE49-F238E27FC236}">
                  <a16:creationId xmlns:a16="http://schemas.microsoft.com/office/drawing/2014/main" id="{46FAC8CB-EACE-4B33-B2DC-2079D10A9DC8}"/>
                </a:ext>
              </a:extLst>
            </p:cNvPr>
            <p:cNvSpPr/>
            <p:nvPr/>
          </p:nvSpPr>
          <p:spPr>
            <a:xfrm>
              <a:off x="5190003" y="3547927"/>
              <a:ext cx="1589958" cy="514486"/>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Zephyr RTOS</a:t>
              </a:r>
            </a:p>
          </p:txBody>
        </p:sp>
        <p:sp>
          <p:nvSpPr>
            <p:cNvPr id="44" name="Rectangle 43">
              <a:extLst>
                <a:ext uri="{FF2B5EF4-FFF2-40B4-BE49-F238E27FC236}">
                  <a16:creationId xmlns:a16="http://schemas.microsoft.com/office/drawing/2014/main" id="{5DA6FB64-2F7A-44EF-8C67-0A7C89FD4568}"/>
                </a:ext>
              </a:extLst>
            </p:cNvPr>
            <p:cNvSpPr/>
            <p:nvPr/>
          </p:nvSpPr>
          <p:spPr>
            <a:xfrm>
              <a:off x="6820702" y="3546157"/>
              <a:ext cx="1589958" cy="765157"/>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Wireless Stacks, Multiprotocol &amp; </a:t>
              </a:r>
              <a:br>
                <a:rPr lang="en-US" sz="1200" dirty="0">
                  <a:latin typeface="Gotham Book" pitchFamily="2" charset="0"/>
                  <a:cs typeface="Gotham Book" pitchFamily="2" charset="0"/>
                </a:rPr>
              </a:br>
              <a:r>
                <a:rPr lang="en-US" sz="1200" dirty="0">
                  <a:latin typeface="Gotham Book" pitchFamily="2" charset="0"/>
                  <a:cs typeface="Gotham Book" pitchFamily="2" charset="0"/>
                </a:rPr>
                <a:t>Device Drivers</a:t>
              </a:r>
            </a:p>
          </p:txBody>
        </p:sp>
        <p:sp>
          <p:nvSpPr>
            <p:cNvPr id="46" name="Rectangle 45">
              <a:extLst>
                <a:ext uri="{FF2B5EF4-FFF2-40B4-BE49-F238E27FC236}">
                  <a16:creationId xmlns:a16="http://schemas.microsoft.com/office/drawing/2014/main" id="{4D6910E3-418A-4C99-BEF0-FD7B6CB3EB48}"/>
                </a:ext>
              </a:extLst>
            </p:cNvPr>
            <p:cNvSpPr/>
            <p:nvPr/>
          </p:nvSpPr>
          <p:spPr>
            <a:xfrm>
              <a:off x="5190003" y="4102601"/>
              <a:ext cx="3220656" cy="556786"/>
            </a:xfrm>
            <a:custGeom>
              <a:avLst/>
              <a:gdLst>
                <a:gd name="connsiteX0" fmla="*/ 0 w 3220656"/>
                <a:gd name="connsiteY0" fmla="*/ 0 h 314881"/>
                <a:gd name="connsiteX1" fmla="*/ 3220656 w 3220656"/>
                <a:gd name="connsiteY1" fmla="*/ 0 h 314881"/>
                <a:gd name="connsiteX2" fmla="*/ 3220656 w 3220656"/>
                <a:gd name="connsiteY2" fmla="*/ 314881 h 314881"/>
                <a:gd name="connsiteX3" fmla="*/ 0 w 3220656"/>
                <a:gd name="connsiteY3" fmla="*/ 314881 h 314881"/>
                <a:gd name="connsiteX4" fmla="*/ 0 w 3220656"/>
                <a:gd name="connsiteY4" fmla="*/ 0 h 314881"/>
                <a:gd name="connsiteX0" fmla="*/ 0 w 3220656"/>
                <a:gd name="connsiteY0" fmla="*/ 0 h 314881"/>
                <a:gd name="connsiteX1" fmla="*/ 1573654 w 3220656"/>
                <a:gd name="connsiteY1" fmla="*/ 104 h 314881"/>
                <a:gd name="connsiteX2" fmla="*/ 3220656 w 3220656"/>
                <a:gd name="connsiteY2" fmla="*/ 0 h 314881"/>
                <a:gd name="connsiteX3" fmla="*/ 3220656 w 3220656"/>
                <a:gd name="connsiteY3" fmla="*/ 314881 h 314881"/>
                <a:gd name="connsiteX4" fmla="*/ 0 w 3220656"/>
                <a:gd name="connsiteY4" fmla="*/ 314881 h 314881"/>
                <a:gd name="connsiteX5" fmla="*/ 0 w 3220656"/>
                <a:gd name="connsiteY5" fmla="*/ 0 h 314881"/>
                <a:gd name="connsiteX0" fmla="*/ 0 w 3220656"/>
                <a:gd name="connsiteY0" fmla="*/ 0 h 314881"/>
                <a:gd name="connsiteX1" fmla="*/ 818911 w 3220656"/>
                <a:gd name="connsiteY1" fmla="*/ 104 h 314881"/>
                <a:gd name="connsiteX2" fmla="*/ 1573654 w 3220656"/>
                <a:gd name="connsiteY2" fmla="*/ 104 h 314881"/>
                <a:gd name="connsiteX3" fmla="*/ 3220656 w 3220656"/>
                <a:gd name="connsiteY3" fmla="*/ 0 h 314881"/>
                <a:gd name="connsiteX4" fmla="*/ 3220656 w 3220656"/>
                <a:gd name="connsiteY4" fmla="*/ 314881 h 314881"/>
                <a:gd name="connsiteX5" fmla="*/ 0 w 3220656"/>
                <a:gd name="connsiteY5" fmla="*/ 314881 h 314881"/>
                <a:gd name="connsiteX6" fmla="*/ 0 w 3220656"/>
                <a:gd name="connsiteY6" fmla="*/ 0 h 314881"/>
                <a:gd name="connsiteX0" fmla="*/ 0 w 3220656"/>
                <a:gd name="connsiteY0" fmla="*/ 246639 h 561520"/>
                <a:gd name="connsiteX1" fmla="*/ 1573654 w 3220656"/>
                <a:gd name="connsiteY1" fmla="*/ 0 h 561520"/>
                <a:gd name="connsiteX2" fmla="*/ 1573654 w 3220656"/>
                <a:gd name="connsiteY2" fmla="*/ 246743 h 561520"/>
                <a:gd name="connsiteX3" fmla="*/ 3220656 w 3220656"/>
                <a:gd name="connsiteY3" fmla="*/ 246639 h 561520"/>
                <a:gd name="connsiteX4" fmla="*/ 3220656 w 3220656"/>
                <a:gd name="connsiteY4" fmla="*/ 561520 h 561520"/>
                <a:gd name="connsiteX5" fmla="*/ 0 w 3220656"/>
                <a:gd name="connsiteY5" fmla="*/ 561520 h 561520"/>
                <a:gd name="connsiteX6" fmla="*/ 0 w 3220656"/>
                <a:gd name="connsiteY6" fmla="*/ 246639 h 561520"/>
                <a:gd name="connsiteX0" fmla="*/ 4838 w 3220656"/>
                <a:gd name="connsiteY0" fmla="*/ 4734 h 561520"/>
                <a:gd name="connsiteX1" fmla="*/ 1573654 w 3220656"/>
                <a:gd name="connsiteY1" fmla="*/ 0 h 561520"/>
                <a:gd name="connsiteX2" fmla="*/ 1573654 w 3220656"/>
                <a:gd name="connsiteY2" fmla="*/ 246743 h 561520"/>
                <a:gd name="connsiteX3" fmla="*/ 3220656 w 3220656"/>
                <a:gd name="connsiteY3" fmla="*/ 246639 h 561520"/>
                <a:gd name="connsiteX4" fmla="*/ 3220656 w 3220656"/>
                <a:gd name="connsiteY4" fmla="*/ 561520 h 561520"/>
                <a:gd name="connsiteX5" fmla="*/ 0 w 3220656"/>
                <a:gd name="connsiteY5" fmla="*/ 561520 h 561520"/>
                <a:gd name="connsiteX6" fmla="*/ 4838 w 3220656"/>
                <a:gd name="connsiteY6" fmla="*/ 4734 h 561520"/>
                <a:gd name="connsiteX0" fmla="*/ 4838 w 3220656"/>
                <a:gd name="connsiteY0" fmla="*/ 0 h 556786"/>
                <a:gd name="connsiteX1" fmla="*/ 1588168 w 3220656"/>
                <a:gd name="connsiteY1" fmla="*/ 104 h 556786"/>
                <a:gd name="connsiteX2" fmla="*/ 1573654 w 3220656"/>
                <a:gd name="connsiteY2" fmla="*/ 242009 h 556786"/>
                <a:gd name="connsiteX3" fmla="*/ 3220656 w 3220656"/>
                <a:gd name="connsiteY3" fmla="*/ 241905 h 556786"/>
                <a:gd name="connsiteX4" fmla="*/ 3220656 w 3220656"/>
                <a:gd name="connsiteY4" fmla="*/ 556786 h 556786"/>
                <a:gd name="connsiteX5" fmla="*/ 0 w 3220656"/>
                <a:gd name="connsiteY5" fmla="*/ 556786 h 556786"/>
                <a:gd name="connsiteX6" fmla="*/ 4838 w 3220656"/>
                <a:gd name="connsiteY6" fmla="*/ 0 h 556786"/>
                <a:gd name="connsiteX0" fmla="*/ 4838 w 3220656"/>
                <a:gd name="connsiteY0" fmla="*/ 0 h 556786"/>
                <a:gd name="connsiteX1" fmla="*/ 1588168 w 3220656"/>
                <a:gd name="connsiteY1" fmla="*/ 104 h 556786"/>
                <a:gd name="connsiteX2" fmla="*/ 1583330 w 3220656"/>
                <a:gd name="connsiteY2" fmla="*/ 246847 h 556786"/>
                <a:gd name="connsiteX3" fmla="*/ 3220656 w 3220656"/>
                <a:gd name="connsiteY3" fmla="*/ 241905 h 556786"/>
                <a:gd name="connsiteX4" fmla="*/ 3220656 w 3220656"/>
                <a:gd name="connsiteY4" fmla="*/ 556786 h 556786"/>
                <a:gd name="connsiteX5" fmla="*/ 0 w 3220656"/>
                <a:gd name="connsiteY5" fmla="*/ 556786 h 556786"/>
                <a:gd name="connsiteX6" fmla="*/ 4838 w 3220656"/>
                <a:gd name="connsiteY6" fmla="*/ 0 h 556786"/>
                <a:gd name="connsiteX0" fmla="*/ 4838 w 3220656"/>
                <a:gd name="connsiteY0" fmla="*/ 0 h 556786"/>
                <a:gd name="connsiteX1" fmla="*/ 1588168 w 3220656"/>
                <a:gd name="connsiteY1" fmla="*/ 104 h 556786"/>
                <a:gd name="connsiteX2" fmla="*/ 1588092 w 3220656"/>
                <a:gd name="connsiteY2" fmla="*/ 246847 h 556786"/>
                <a:gd name="connsiteX3" fmla="*/ 3220656 w 3220656"/>
                <a:gd name="connsiteY3" fmla="*/ 241905 h 556786"/>
                <a:gd name="connsiteX4" fmla="*/ 3220656 w 3220656"/>
                <a:gd name="connsiteY4" fmla="*/ 556786 h 556786"/>
                <a:gd name="connsiteX5" fmla="*/ 0 w 3220656"/>
                <a:gd name="connsiteY5" fmla="*/ 556786 h 556786"/>
                <a:gd name="connsiteX6" fmla="*/ 4838 w 3220656"/>
                <a:gd name="connsiteY6" fmla="*/ 0 h 55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0656" h="556786">
                  <a:moveTo>
                    <a:pt x="4838" y="0"/>
                  </a:moveTo>
                  <a:lnTo>
                    <a:pt x="1588168" y="104"/>
                  </a:lnTo>
                  <a:cubicBezTo>
                    <a:pt x="1586555" y="82352"/>
                    <a:pt x="1589705" y="164599"/>
                    <a:pt x="1588092" y="246847"/>
                  </a:cubicBezTo>
                  <a:lnTo>
                    <a:pt x="3220656" y="241905"/>
                  </a:lnTo>
                  <a:lnTo>
                    <a:pt x="3220656" y="556786"/>
                  </a:lnTo>
                  <a:lnTo>
                    <a:pt x="0" y="556786"/>
                  </a:lnTo>
                  <a:cubicBezTo>
                    <a:pt x="1613" y="371191"/>
                    <a:pt x="3225" y="185595"/>
                    <a:pt x="4838" y="0"/>
                  </a:cubicBezTo>
                  <a:close/>
                </a:path>
              </a:pathLst>
            </a:cu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latin typeface="Gotham Book" pitchFamily="2" charset="0"/>
                <a:cs typeface="Gotham Book" pitchFamily="2" charset="0"/>
              </a:endParaRPr>
            </a:p>
            <a:p>
              <a:pPr algn="ctr"/>
              <a:r>
                <a:rPr lang="en-US" sz="1200">
                  <a:latin typeface="Gotham Book" pitchFamily="2" charset="0"/>
                  <a:cs typeface="Gotham Book" pitchFamily="2" charset="0"/>
                </a:rPr>
                <a:t>Board Configuration</a:t>
              </a:r>
            </a:p>
          </p:txBody>
        </p:sp>
      </p:grpSp>
    </p:spTree>
    <p:extLst>
      <p:ext uri="{BB962C8B-B14F-4D97-AF65-F5344CB8AC3E}">
        <p14:creationId xmlns:p14="http://schemas.microsoft.com/office/powerpoint/2010/main" val="494991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F5A2B-94A3-CC00-B393-22A70310C524}"/>
              </a:ext>
            </a:extLst>
          </p:cNvPr>
          <p:cNvSpPr>
            <a:spLocks noGrp="1"/>
          </p:cNvSpPr>
          <p:nvPr>
            <p:ph sz="quarter" idx="14"/>
          </p:nvPr>
        </p:nvSpPr>
        <p:spPr/>
        <p:txBody>
          <a:bodyPr/>
          <a:lstStyle/>
          <a:p>
            <a:endParaRPr lang="en-US"/>
          </a:p>
        </p:txBody>
      </p:sp>
      <p:pic>
        <p:nvPicPr>
          <p:cNvPr id="11266" name="Picture 2" descr="Options for Interrupts">
            <a:extLst>
              <a:ext uri="{FF2B5EF4-FFF2-40B4-BE49-F238E27FC236}">
                <a16:creationId xmlns:a16="http://schemas.microsoft.com/office/drawing/2014/main" id="{2B8855A2-A82C-5CA2-5B69-10C4FF55B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931" y="1390650"/>
            <a:ext cx="2647057" cy="226890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97F8A51-F9FB-E996-1ED7-0DFFBC770166}"/>
              </a:ext>
            </a:extLst>
          </p:cNvPr>
          <p:cNvSpPr>
            <a:spLocks noGrp="1"/>
          </p:cNvSpPr>
          <p:nvPr>
            <p:ph sz="quarter" idx="13"/>
          </p:nvPr>
        </p:nvSpPr>
        <p:spPr/>
        <p:txBody>
          <a:bodyPr/>
          <a:lstStyle/>
          <a:p>
            <a:r>
              <a:rPr lang="en-US"/>
              <a:t>Flash</a:t>
            </a:r>
          </a:p>
          <a:p>
            <a:pPr lvl="2">
              <a:buClr>
                <a:schemeClr val="accent1"/>
              </a:buClr>
              <a:buSzPct val="100000"/>
              <a:buFont typeface="Wingdings" pitchFamily="2" charset="2"/>
              <a:buChar char="§"/>
            </a:pPr>
            <a:r>
              <a:rPr lang="en-US">
                <a:solidFill>
                  <a:schemeClr val="tx1"/>
                </a:solidFill>
              </a:rPr>
              <a:t>This is a list of all flash controllers, or nodes, based on the soc-</a:t>
            </a:r>
            <a:r>
              <a:rPr lang="en-US" err="1">
                <a:solidFill>
                  <a:schemeClr val="tx1"/>
                </a:solidFill>
              </a:rPr>
              <a:t>nv</a:t>
            </a:r>
            <a:r>
              <a:rPr lang="en-US">
                <a:solidFill>
                  <a:schemeClr val="tx1"/>
                </a:solidFill>
              </a:rPr>
              <a:t>-flash type binding. </a:t>
            </a:r>
          </a:p>
          <a:p>
            <a:r>
              <a:rPr lang="en-US"/>
              <a:t>Interrupts</a:t>
            </a:r>
          </a:p>
          <a:p>
            <a:pPr lvl="2">
              <a:buClr>
                <a:schemeClr val="accent1"/>
              </a:buClr>
              <a:buSzPct val="100000"/>
              <a:buFont typeface="Wingdings" pitchFamily="2" charset="2"/>
              <a:buChar char="§"/>
            </a:pPr>
            <a:r>
              <a:rPr lang="en-US">
                <a:solidFill>
                  <a:schemeClr val="tx1"/>
                </a:solidFill>
              </a:rPr>
              <a:t>This is a list of all interrupt controllers determined by the interrupt-controller property. It lists the allocated interrupts on the controller and their users, as well as any other available information, such as their priority and index.</a:t>
            </a:r>
          </a:p>
          <a:p>
            <a:pPr lvl="2">
              <a:buClr>
                <a:schemeClr val="accent1"/>
              </a:buClr>
              <a:buSzPct val="100000"/>
              <a:buFont typeface="Wingdings" pitchFamily="2" charset="2"/>
              <a:buChar char="§"/>
            </a:pPr>
            <a:r>
              <a:rPr lang="en-US">
                <a:solidFill>
                  <a:schemeClr val="tx1"/>
                </a:solidFill>
              </a:rPr>
              <a:t>When hovering over a node, the More actions... menu icon appears to the right. Click on it to access the following actions:</a:t>
            </a:r>
          </a:p>
          <a:p>
            <a:pPr lvl="2">
              <a:buClr>
                <a:schemeClr val="accent1"/>
              </a:buClr>
              <a:buSzPct val="100000"/>
              <a:buFont typeface="Wingdings" pitchFamily="2" charset="2"/>
              <a:buChar char="§"/>
            </a:pPr>
            <a:r>
              <a:rPr lang="en-US">
                <a:solidFill>
                  <a:schemeClr val="tx1"/>
                </a:solidFill>
              </a:rPr>
              <a:t>Edit Property Value - edit the value of the selected node in the target </a:t>
            </a:r>
            <a:r>
              <a:rPr lang="en-US" err="1">
                <a:solidFill>
                  <a:schemeClr val="tx1"/>
                </a:solidFill>
              </a:rPr>
              <a:t>DeviceTree</a:t>
            </a:r>
            <a:r>
              <a:rPr lang="en-US">
                <a:solidFill>
                  <a:schemeClr val="tx1"/>
                </a:solidFill>
              </a:rPr>
              <a:t> file.</a:t>
            </a:r>
          </a:p>
          <a:p>
            <a:pPr lvl="2">
              <a:buClr>
                <a:schemeClr val="accent1"/>
              </a:buClr>
              <a:buSzPct val="100000"/>
              <a:buFont typeface="Wingdings" pitchFamily="2" charset="2"/>
              <a:buAutoNum type="arabicPeriod"/>
            </a:pPr>
            <a:r>
              <a:rPr lang="en-US">
                <a:solidFill>
                  <a:schemeClr val="tx1"/>
                </a:solidFill>
              </a:rPr>
              <a:t>Disable Node or Enable Node - disable or enable the selected node.</a:t>
            </a:r>
          </a:p>
          <a:p>
            <a:pPr lvl="2">
              <a:buClr>
                <a:schemeClr val="accent1"/>
              </a:buClr>
              <a:buSzPct val="100000"/>
              <a:buFont typeface="Wingdings" pitchFamily="2" charset="2"/>
              <a:buAutoNum type="arabicPeriod"/>
            </a:pPr>
            <a:r>
              <a:rPr lang="en-US">
                <a:solidFill>
                  <a:schemeClr val="tx1"/>
                </a:solidFill>
              </a:rPr>
              <a:t>Remove node - remove the selected node from the target </a:t>
            </a:r>
            <a:r>
              <a:rPr lang="en-US" err="1">
                <a:solidFill>
                  <a:schemeClr val="tx1"/>
                </a:solidFill>
              </a:rPr>
              <a:t>DeviceTree</a:t>
            </a:r>
            <a:r>
              <a:rPr lang="en-US">
                <a:solidFill>
                  <a:schemeClr val="tx1"/>
                </a:solidFill>
              </a:rPr>
              <a:t> file.</a:t>
            </a: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The nRF DeviceTree view, continue</a:t>
            </a:r>
          </a:p>
        </p:txBody>
      </p:sp>
    </p:spTree>
    <p:extLst>
      <p:ext uri="{BB962C8B-B14F-4D97-AF65-F5344CB8AC3E}">
        <p14:creationId xmlns:p14="http://schemas.microsoft.com/office/powerpoint/2010/main" val="1303440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501198-7D50-F727-E5E1-F73D7E71CADD}"/>
              </a:ext>
            </a:extLst>
          </p:cNvPr>
          <p:cNvSpPr>
            <a:spLocks noGrp="1"/>
          </p:cNvSpPr>
          <p:nvPr>
            <p:ph sz="quarter" idx="13"/>
          </p:nvPr>
        </p:nvSpPr>
        <p:spPr/>
        <p:txBody>
          <a:bodyPr/>
          <a:lstStyle/>
          <a:p>
            <a:r>
              <a:rPr lang="en-US"/>
              <a:t>Buses</a:t>
            </a:r>
          </a:p>
          <a:p>
            <a:pPr lvl="2">
              <a:buClr>
                <a:schemeClr val="accent1"/>
              </a:buClr>
              <a:buSzPct val="100000"/>
              <a:buFont typeface="Wingdings" pitchFamily="2" charset="2"/>
              <a:buChar char="§"/>
            </a:pPr>
            <a:r>
              <a:rPr lang="en-US">
                <a:solidFill>
                  <a:schemeClr val="tx1"/>
                </a:solidFill>
              </a:rPr>
              <a:t>This is a list of all known buses on the device determined by the bus entry in the node's type binding. It lists important properties of the bus, as well each node on the bus and their address if the bus has an address space. If the bus is an SPI bus, the chip select configuration of each node is also listed if it is known.</a:t>
            </a:r>
          </a:p>
          <a:p>
            <a:pPr lvl="2">
              <a:buClr>
                <a:schemeClr val="accent1"/>
              </a:buClr>
              <a:buSzPct val="100000"/>
              <a:buFont typeface="Wingdings" pitchFamily="2" charset="2"/>
              <a:buChar char="§"/>
            </a:pPr>
            <a:r>
              <a:rPr lang="en-US">
                <a:solidFill>
                  <a:schemeClr val="tx1"/>
                </a:solidFill>
              </a:rPr>
              <a:t>When hovering over a node, you can see a description of the node's binding. You can also see the More actions... menu icon to the right:</a:t>
            </a:r>
          </a:p>
          <a:p>
            <a:pPr lvl="2">
              <a:buClr>
                <a:schemeClr val="accent1"/>
              </a:buClr>
              <a:buSzPct val="100000"/>
              <a:buFont typeface="Wingdings" pitchFamily="2" charset="2"/>
              <a:buChar char="§"/>
            </a:pPr>
            <a:r>
              <a:rPr lang="en-US">
                <a:solidFill>
                  <a:schemeClr val="tx1"/>
                </a:solidFill>
              </a:rPr>
              <a:t>Enable Node or Disable Node - opens the .overlay file in the editor and sets status = disabled" or "enabled".</a:t>
            </a:r>
          </a:p>
          <a:p>
            <a:pPr lvl="2">
              <a:buClr>
                <a:schemeClr val="accent1"/>
              </a:buClr>
              <a:buSzPct val="100000"/>
              <a:buFont typeface="Wingdings" pitchFamily="2" charset="2"/>
              <a:buAutoNum type="arabicPeriod"/>
            </a:pPr>
            <a:r>
              <a:rPr lang="en-US">
                <a:solidFill>
                  <a:schemeClr val="tx1"/>
                </a:solidFill>
              </a:rPr>
              <a:t>Add Node to Bus - opens a drop-down list of available nodes to add to your board. After choosing a node, the .overlay file opens in the editor and the node information is added.</a:t>
            </a:r>
          </a:p>
          <a:p>
            <a:pPr lvl="2">
              <a:buClr>
                <a:schemeClr val="accent1"/>
              </a:buClr>
              <a:buSzPct val="100000"/>
              <a:buFont typeface="Wingdings" pitchFamily="2" charset="2"/>
              <a:buAutoNum type="arabicPeriod"/>
            </a:pPr>
            <a:r>
              <a:rPr lang="en-US">
                <a:solidFill>
                  <a:schemeClr val="tx1"/>
                </a:solidFill>
              </a:rPr>
              <a:t>Remove Node - removes the selected node from the .overlay file.</a:t>
            </a:r>
          </a:p>
          <a:p>
            <a:pPr lvl="2">
              <a:buClr>
                <a:schemeClr val="accent1"/>
              </a:buClr>
              <a:buSzPct val="100000"/>
              <a:buFont typeface="Wingdings" pitchFamily="2" charset="2"/>
              <a:buChar char="§"/>
            </a:pPr>
            <a:r>
              <a:rPr lang="en-US">
                <a:solidFill>
                  <a:schemeClr val="tx1"/>
                </a:solidFill>
              </a:rPr>
              <a:t>The Buses context also lets you copy the associated C identifier of a given node using the action Copy C Identifier of Node.</a:t>
            </a:r>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The nRF DeviceTree view, continue</a:t>
            </a:r>
          </a:p>
        </p:txBody>
      </p:sp>
      <p:sp>
        <p:nvSpPr>
          <p:cNvPr id="11" name="Content Placeholder 10">
            <a:extLst>
              <a:ext uri="{FF2B5EF4-FFF2-40B4-BE49-F238E27FC236}">
                <a16:creationId xmlns:a16="http://schemas.microsoft.com/office/drawing/2014/main" id="{991816E4-6FFA-0B49-5594-178CA389B4B7}"/>
              </a:ext>
            </a:extLst>
          </p:cNvPr>
          <p:cNvSpPr>
            <a:spLocks noGrp="1"/>
          </p:cNvSpPr>
          <p:nvPr>
            <p:ph sz="quarter" idx="14"/>
          </p:nvPr>
        </p:nvSpPr>
        <p:spPr/>
        <p:txBody>
          <a:bodyPr/>
          <a:lstStyle/>
          <a:p>
            <a:endParaRPr lang="en-US"/>
          </a:p>
        </p:txBody>
      </p:sp>
      <p:pic>
        <p:nvPicPr>
          <p:cNvPr id="15" name="Picture 14">
            <a:extLst>
              <a:ext uri="{FF2B5EF4-FFF2-40B4-BE49-F238E27FC236}">
                <a16:creationId xmlns:a16="http://schemas.microsoft.com/office/drawing/2014/main" id="{020AFE76-1EBB-197D-EB99-2C751FB08372}"/>
              </a:ext>
            </a:extLst>
          </p:cNvPr>
          <p:cNvPicPr>
            <a:picLocks noChangeAspect="1"/>
          </p:cNvPicPr>
          <p:nvPr/>
        </p:nvPicPr>
        <p:blipFill>
          <a:blip r:embed="rId4"/>
          <a:stretch>
            <a:fillRect/>
          </a:stretch>
        </p:blipFill>
        <p:spPr>
          <a:xfrm>
            <a:off x="5904144" y="1380535"/>
            <a:ext cx="2628669" cy="3465511"/>
          </a:xfrm>
          <a:prstGeom prst="rect">
            <a:avLst/>
          </a:prstGeom>
        </p:spPr>
      </p:pic>
      <p:sp>
        <p:nvSpPr>
          <p:cNvPr id="16" name="Rectangle 15">
            <a:extLst>
              <a:ext uri="{FF2B5EF4-FFF2-40B4-BE49-F238E27FC236}">
                <a16:creationId xmlns:a16="http://schemas.microsoft.com/office/drawing/2014/main" id="{90F5CA59-B751-ACFC-95CF-4F004B69E4E6}"/>
              </a:ext>
            </a:extLst>
          </p:cNvPr>
          <p:cNvSpPr/>
          <p:nvPr/>
        </p:nvSpPr>
        <p:spPr>
          <a:xfrm>
            <a:off x="8184995" y="3272062"/>
            <a:ext cx="282498" cy="282497"/>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76472872"/>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DBC3F5-6952-6DA6-F2C4-EA0F8E00A548}"/>
              </a:ext>
            </a:extLst>
          </p:cNvPr>
          <p:cNvSpPr>
            <a:spLocks noGrp="1"/>
          </p:cNvSpPr>
          <p:nvPr>
            <p:ph sz="quarter" idx="14"/>
          </p:nvPr>
        </p:nvSpPr>
        <p:spPr/>
        <p:txBody>
          <a:bodyPr/>
          <a:lstStyle/>
          <a:p>
            <a:endParaRPr lang="en-US"/>
          </a:p>
        </p:txBody>
      </p:sp>
      <p:sp>
        <p:nvSpPr>
          <p:cNvPr id="2" name="Content Placeholder 1">
            <a:extLst>
              <a:ext uri="{FF2B5EF4-FFF2-40B4-BE49-F238E27FC236}">
                <a16:creationId xmlns:a16="http://schemas.microsoft.com/office/drawing/2014/main" id="{EF501198-7D50-F727-E5E1-F73D7E71CADD}"/>
              </a:ext>
            </a:extLst>
          </p:cNvPr>
          <p:cNvSpPr>
            <a:spLocks noGrp="1"/>
          </p:cNvSpPr>
          <p:nvPr>
            <p:ph sz="quarter" idx="13"/>
          </p:nvPr>
        </p:nvSpPr>
        <p:spPr/>
        <p:txBody>
          <a:bodyPr/>
          <a:lstStyle/>
          <a:p>
            <a:r>
              <a:rPr lang="en-US"/>
              <a:t>ADC</a:t>
            </a:r>
          </a:p>
          <a:p>
            <a:pPr lvl="2">
              <a:buClr>
                <a:schemeClr val="accent1"/>
              </a:buClr>
              <a:buSzPct val="100000"/>
              <a:buFont typeface="Wingdings" pitchFamily="2" charset="2"/>
              <a:buChar char="§"/>
            </a:pPr>
            <a:r>
              <a:rPr lang="en-US">
                <a:solidFill>
                  <a:schemeClr val="tx1"/>
                </a:solidFill>
              </a:rPr>
              <a:t>This is a list of all ADC controllers on the device, or nodes, based on the </a:t>
            </a:r>
            <a:r>
              <a:rPr lang="en-US" err="1">
                <a:solidFill>
                  <a:schemeClr val="tx1"/>
                </a:solidFill>
              </a:rPr>
              <a:t>adc</a:t>
            </a:r>
            <a:r>
              <a:rPr lang="en-US">
                <a:solidFill>
                  <a:schemeClr val="tx1"/>
                </a:solidFill>
              </a:rPr>
              <a:t>-controller type binding. Each ADC controller contains a list of all allocated channels based on references made to the ADC instances using the io-channels property.</a:t>
            </a: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The nRF DeviceTree view, continue</a:t>
            </a:r>
          </a:p>
        </p:txBody>
      </p:sp>
      <p:pic>
        <p:nvPicPr>
          <p:cNvPr id="9" name="Picture 8">
            <a:extLst>
              <a:ext uri="{FF2B5EF4-FFF2-40B4-BE49-F238E27FC236}">
                <a16:creationId xmlns:a16="http://schemas.microsoft.com/office/drawing/2014/main" id="{776D2CEA-0BBB-93C5-7078-ACE26691A659}"/>
              </a:ext>
            </a:extLst>
          </p:cNvPr>
          <p:cNvPicPr>
            <a:picLocks noChangeAspect="1"/>
          </p:cNvPicPr>
          <p:nvPr/>
        </p:nvPicPr>
        <p:blipFill>
          <a:blip r:embed="rId3"/>
          <a:stretch>
            <a:fillRect/>
          </a:stretch>
        </p:blipFill>
        <p:spPr>
          <a:xfrm>
            <a:off x="5918678" y="1390650"/>
            <a:ext cx="2614136" cy="1888579"/>
          </a:xfrm>
          <a:prstGeom prst="rect">
            <a:avLst/>
          </a:prstGeom>
        </p:spPr>
      </p:pic>
    </p:spTree>
    <p:extLst>
      <p:ext uri="{BB962C8B-B14F-4D97-AF65-F5344CB8AC3E}">
        <p14:creationId xmlns:p14="http://schemas.microsoft.com/office/powerpoint/2010/main" val="3509435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AA371A-B49C-3815-4859-0E7AF1FA4141}"/>
              </a:ext>
            </a:extLst>
          </p:cNvPr>
          <p:cNvSpPr>
            <a:spLocks noGrp="1"/>
          </p:cNvSpPr>
          <p:nvPr>
            <p:ph sz="quarter" idx="13"/>
          </p:nvPr>
        </p:nvSpPr>
        <p:spPr/>
        <p:txBody>
          <a:bodyPr/>
          <a:lstStyle/>
          <a:p>
            <a:r>
              <a:rPr lang="en-US" err="1"/>
              <a:t>DeviceTree</a:t>
            </a:r>
            <a:r>
              <a:rPr lang="en-US"/>
              <a:t> overlay files:</a:t>
            </a:r>
          </a:p>
          <a:p>
            <a:pPr lvl="1"/>
            <a:r>
              <a:rPr lang="en-US"/>
              <a:t>Use to provide additional board functionality: </a:t>
            </a:r>
          </a:p>
          <a:p>
            <a:pPr lvl="2">
              <a:buClr>
                <a:schemeClr val="accent1"/>
              </a:buClr>
              <a:buSzPct val="100000"/>
              <a:buFont typeface="Wingdings" pitchFamily="2" charset="2"/>
              <a:buChar char="§"/>
            </a:pPr>
            <a:r>
              <a:rPr lang="en-US">
                <a:solidFill>
                  <a:schemeClr val="tx1"/>
                </a:solidFill>
              </a:rPr>
              <a:t>Enabling a peripheral that is disabled by default</a:t>
            </a:r>
          </a:p>
          <a:p>
            <a:pPr lvl="2">
              <a:buClr>
                <a:schemeClr val="accent1"/>
              </a:buClr>
              <a:buSzPct val="100000"/>
              <a:buFont typeface="Wingdings" pitchFamily="2" charset="2"/>
              <a:buChar char="§"/>
            </a:pPr>
            <a:r>
              <a:rPr lang="en-US">
                <a:solidFill>
                  <a:schemeClr val="tx1"/>
                </a:solidFill>
              </a:rPr>
              <a:t>Selecting a sensor on the board for an application specific purpose. </a:t>
            </a:r>
          </a:p>
          <a:p>
            <a:pPr lvl="1"/>
            <a:r>
              <a:rPr lang="en-US"/>
              <a:t>Adds application-specific modifications to the &lt;board&gt;.</a:t>
            </a:r>
            <a:r>
              <a:rPr lang="en-US" err="1"/>
              <a:t>dts</a:t>
            </a:r>
            <a:r>
              <a:rPr lang="en-US"/>
              <a:t> file</a:t>
            </a:r>
          </a:p>
          <a:p>
            <a:pPr lvl="1"/>
            <a:r>
              <a:rPr lang="en-US"/>
              <a:t>The build system concatenates the changes from the overlay files with the base </a:t>
            </a:r>
            <a:r>
              <a:rPr lang="en-US" err="1"/>
              <a:t>DeviceTree</a:t>
            </a:r>
            <a:r>
              <a:rPr lang="en-US"/>
              <a:t> file.</a:t>
            </a:r>
          </a:p>
          <a:p>
            <a:endParaRPr lang="en-US"/>
          </a:p>
        </p:txBody>
      </p:sp>
      <p:sp>
        <p:nvSpPr>
          <p:cNvPr id="4" name="Content Placeholder 3">
            <a:extLst>
              <a:ext uri="{FF2B5EF4-FFF2-40B4-BE49-F238E27FC236}">
                <a16:creationId xmlns:a16="http://schemas.microsoft.com/office/drawing/2014/main" id="{AC4C0863-12AD-22DD-0C80-1F7E2D8047A5}"/>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Using nRF DeviceTree, overlay files</a:t>
            </a:r>
          </a:p>
        </p:txBody>
      </p:sp>
      <p:pic>
        <p:nvPicPr>
          <p:cNvPr id="3" name="Picture 2">
            <a:extLst>
              <a:ext uri="{FF2B5EF4-FFF2-40B4-BE49-F238E27FC236}">
                <a16:creationId xmlns:a16="http://schemas.microsoft.com/office/drawing/2014/main" id="{EF91E52E-9DD7-851B-6173-1EE05218FBFA}"/>
              </a:ext>
            </a:extLst>
          </p:cNvPr>
          <p:cNvPicPr>
            <a:picLocks noChangeAspect="1"/>
          </p:cNvPicPr>
          <p:nvPr/>
        </p:nvPicPr>
        <p:blipFill>
          <a:blip r:embed="rId4"/>
          <a:stretch>
            <a:fillRect/>
          </a:stretch>
        </p:blipFill>
        <p:spPr>
          <a:xfrm>
            <a:off x="5918677" y="1390650"/>
            <a:ext cx="2614136" cy="1529754"/>
          </a:xfrm>
          <a:prstGeom prst="rect">
            <a:avLst/>
          </a:prstGeom>
        </p:spPr>
      </p:pic>
    </p:spTree>
    <p:extLst>
      <p:ext uri="{BB962C8B-B14F-4D97-AF65-F5344CB8AC3E}">
        <p14:creationId xmlns:p14="http://schemas.microsoft.com/office/powerpoint/2010/main" val="2623241306"/>
      </p:ext>
    </p:extLst>
  </p:cSld>
  <p:clrMapOvr>
    <a:masterClrMapping/>
  </p:clrMapOvr>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D1350C-5A3B-594C-473A-25A86274DC13}"/>
              </a:ext>
            </a:extLst>
          </p:cNvPr>
          <p:cNvSpPr>
            <a:spLocks noGrp="1"/>
          </p:cNvSpPr>
          <p:nvPr>
            <p:ph sz="quarter" idx="14"/>
          </p:nvPr>
        </p:nvSpPr>
        <p:spPr/>
        <p:txBody>
          <a:bodyPr/>
          <a:lstStyle/>
          <a:p>
            <a:endParaRPr lang="en-US"/>
          </a:p>
        </p:txBody>
      </p:sp>
      <p:pic>
        <p:nvPicPr>
          <p:cNvPr id="1026" name="Picture 2" descr="Create an overlay file">
            <a:extLst>
              <a:ext uri="{FF2B5EF4-FFF2-40B4-BE49-F238E27FC236}">
                <a16:creationId xmlns:a16="http://schemas.microsoft.com/office/drawing/2014/main" id="{DC168ECF-62BA-E0BC-1269-572E21ED7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675" y="1390650"/>
            <a:ext cx="2610731" cy="186622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7B1B49EE-A03B-D970-079F-8BC8F9B6D50A}"/>
              </a:ext>
            </a:extLst>
          </p:cNvPr>
          <p:cNvSpPr>
            <a:spLocks noGrp="1"/>
          </p:cNvSpPr>
          <p:nvPr>
            <p:ph sz="quarter" idx="13"/>
          </p:nvPr>
        </p:nvSpPr>
        <p:spPr/>
        <p:txBody>
          <a:bodyPr/>
          <a:lstStyle/>
          <a:p>
            <a:pPr lvl="1"/>
            <a:r>
              <a:rPr lang="en-US"/>
              <a:t>Click on the Input files. It will say "No overlay files. Click to create one". Click this on.</a:t>
            </a:r>
          </a:p>
          <a:p>
            <a:pPr lvl="1"/>
            <a:r>
              <a:rPr lang="en-US"/>
              <a:t>The generated .overlay file appears under Input files.</a:t>
            </a:r>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 creating overlays</a:t>
            </a:r>
          </a:p>
        </p:txBody>
      </p:sp>
    </p:spTree>
    <p:extLst>
      <p:ext uri="{BB962C8B-B14F-4D97-AF65-F5344CB8AC3E}">
        <p14:creationId xmlns:p14="http://schemas.microsoft.com/office/powerpoint/2010/main" val="13886515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CCECC3-12E9-4D5F-90C1-DAB1D5AA1B3B}"/>
              </a:ext>
            </a:extLst>
          </p:cNvPr>
          <p:cNvSpPr>
            <a:spLocks noGrp="1"/>
          </p:cNvSpPr>
          <p:nvPr>
            <p:ph sz="quarter" idx="13"/>
          </p:nvPr>
        </p:nvSpPr>
        <p:spPr/>
        <p:txBody>
          <a:bodyPr/>
          <a:lstStyle/>
          <a:p>
            <a:r>
              <a:rPr lang="en-US"/>
              <a:t>Adding a node to the overlay file</a:t>
            </a:r>
          </a:p>
          <a:p>
            <a:pPr lvl="1"/>
            <a:r>
              <a:rPr lang="en-US"/>
              <a:t>With the overlay file created, we can start adding nodes to the board:</a:t>
            </a:r>
          </a:p>
          <a:p>
            <a:pPr lvl="2">
              <a:buClr>
                <a:schemeClr val="accent1"/>
              </a:buClr>
              <a:buSzPct val="100000"/>
              <a:buFont typeface="Wingdings" pitchFamily="2" charset="2"/>
              <a:buChar char="§"/>
            </a:pPr>
            <a:r>
              <a:rPr lang="en-US">
                <a:solidFill>
                  <a:schemeClr val="tx1"/>
                </a:solidFill>
              </a:rPr>
              <a:t>Press </a:t>
            </a:r>
            <a:r>
              <a:rPr lang="en-US" err="1">
                <a:solidFill>
                  <a:schemeClr val="tx1"/>
                </a:solidFill>
              </a:rPr>
              <a:t>Ctrl+Space</a:t>
            </a:r>
            <a:r>
              <a:rPr lang="en-US">
                <a:solidFill>
                  <a:schemeClr val="tx1"/>
                </a:solidFill>
              </a:rPr>
              <a:t> to start the auto-completion feature and see a list of available nodes.</a:t>
            </a:r>
            <a:br>
              <a:rPr lang="en-US">
                <a:solidFill>
                  <a:schemeClr val="tx1"/>
                </a:solidFill>
              </a:rPr>
            </a:br>
            <a:r>
              <a:rPr lang="en-US">
                <a:solidFill>
                  <a:schemeClr val="tx1"/>
                </a:solidFill>
              </a:rPr>
              <a:t>For detailed information about writing property values, see the </a:t>
            </a:r>
            <a:r>
              <a:rPr lang="en-US">
                <a:solidFill>
                  <a:schemeClr val="accent3"/>
                </a:solidFill>
                <a:hlinkClick r:id="rId4">
                  <a:extLst>
                    <a:ext uri="{A12FA001-AC4F-418D-AE19-62706E023703}">
                      <ahyp:hlinkClr xmlns:ahyp="http://schemas.microsoft.com/office/drawing/2018/hyperlinkcolor" val="tx"/>
                    </a:ext>
                  </a:extLst>
                </a:hlinkClick>
              </a:rPr>
              <a:t>nRF Connect SDK documentation</a:t>
            </a:r>
            <a:r>
              <a:rPr lang="en-US">
                <a:solidFill>
                  <a:schemeClr val="accent3"/>
                </a:solidFill>
              </a:rPr>
              <a:t>.</a:t>
            </a:r>
          </a:p>
          <a:p>
            <a:pPr lvl="2">
              <a:buClr>
                <a:schemeClr val="accent1"/>
              </a:buClr>
              <a:buSzPct val="100000"/>
              <a:buFont typeface="Wingdings" pitchFamily="2" charset="2"/>
              <a:buChar char="§"/>
            </a:pPr>
            <a:endParaRPr lang="en-US">
              <a:solidFill>
                <a:schemeClr val="tx1"/>
              </a:solidFill>
            </a:endParaRPr>
          </a:p>
          <a:p>
            <a:pPr lvl="1"/>
            <a:endParaRPr lang="en-US"/>
          </a:p>
          <a:p>
            <a:pPr lvl="1"/>
            <a:endParaRPr lang="en-US"/>
          </a:p>
          <a:p>
            <a:pPr lvl="1"/>
            <a:endParaRPr lang="en-US"/>
          </a:p>
          <a:p>
            <a:pPr marL="143992" lvl="1" indent="0">
              <a:buNone/>
            </a:pPr>
            <a:endParaRPr lang="en-US"/>
          </a:p>
          <a:p>
            <a:r>
              <a:rPr lang="en-US"/>
              <a:t>For an implementation example see: </a:t>
            </a:r>
            <a:r>
              <a:rPr lang="en-US">
                <a:solidFill>
                  <a:schemeClr val="accent3"/>
                </a:solidFill>
                <a:hlinkClick r:id="rId5">
                  <a:extLst>
                    <a:ext uri="{A12FA001-AC4F-418D-AE19-62706E023703}">
                      <ahyp:hlinkClr xmlns:ahyp="http://schemas.microsoft.com/office/drawing/2018/hyperlinkcolor" val="tx"/>
                    </a:ext>
                  </a:extLst>
                </a:hlinkClick>
              </a:rPr>
              <a:t>Creating an overlay file - nRF Connect for VS Code</a:t>
            </a:r>
            <a:endParaRPr lang="en-US">
              <a:solidFill>
                <a:schemeClr val="accent3"/>
              </a:solidFill>
            </a:endParaRP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 creating overlays</a:t>
            </a:r>
          </a:p>
        </p:txBody>
      </p:sp>
      <p:pic>
        <p:nvPicPr>
          <p:cNvPr id="2050" name="Picture 2" descr="Adding a node">
            <a:extLst>
              <a:ext uri="{FF2B5EF4-FFF2-40B4-BE49-F238E27FC236}">
                <a16:creationId xmlns:a16="http://schemas.microsoft.com/office/drawing/2014/main" id="{4637E4F9-A7B4-C6B0-C673-2B55814259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7074"/>
          <a:stretch/>
        </p:blipFill>
        <p:spPr bwMode="auto">
          <a:xfrm>
            <a:off x="1145119" y="2394577"/>
            <a:ext cx="6853762" cy="150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160081"/>
      </p:ext>
    </p:extLst>
  </p:cSld>
  <p:clrMapOvr>
    <a:masterClrMapping/>
  </p:clrMapOvr>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16A18D4-E0A9-F0F2-AEB4-569D5129827C}"/>
              </a:ext>
            </a:extLst>
          </p:cNvPr>
          <p:cNvSpPr>
            <a:spLocks noGrp="1"/>
          </p:cNvSpPr>
          <p:nvPr>
            <p:ph sz="quarter" idx="13"/>
          </p:nvPr>
        </p:nvSpPr>
        <p:spPr/>
        <p:txBody>
          <a:bodyPr/>
          <a:lstStyle/>
          <a:p>
            <a:endParaRPr lang="en-US"/>
          </a:p>
        </p:txBody>
      </p:sp>
      <p:pic>
        <p:nvPicPr>
          <p:cNvPr id="3074" name="Picture 2" descr="Devicetree code completion">
            <a:extLst>
              <a:ext uri="{FF2B5EF4-FFF2-40B4-BE49-F238E27FC236}">
                <a16:creationId xmlns:a16="http://schemas.microsoft.com/office/drawing/2014/main" id="{8A0E1321-2493-D6A0-8A1B-2D3EC0B82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715" y="1390650"/>
            <a:ext cx="3945096" cy="215390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6B2878C-5E08-5BFD-205D-24418875E949}"/>
              </a:ext>
            </a:extLst>
          </p:cNvPr>
          <p:cNvSpPr>
            <a:spLocks noGrp="1"/>
          </p:cNvSpPr>
          <p:nvPr>
            <p:ph sz="quarter" idx="12"/>
          </p:nvPr>
        </p:nvSpPr>
        <p:spPr/>
        <p:txBody>
          <a:bodyPr/>
          <a:lstStyle/>
          <a:p>
            <a:r>
              <a:rPr lang="en-US"/>
              <a:t>Code completion:</a:t>
            </a:r>
          </a:p>
          <a:p>
            <a:pPr lvl="1"/>
            <a:r>
              <a:rPr lang="en-US"/>
              <a:t>Code completion will suggest as you type</a:t>
            </a:r>
          </a:p>
          <a:p>
            <a:pPr lvl="1"/>
            <a:r>
              <a:rPr lang="en-US"/>
              <a:t>Or press </a:t>
            </a:r>
            <a:r>
              <a:rPr lang="en-US" b="1"/>
              <a:t>Ctrl+Space </a:t>
            </a:r>
            <a:r>
              <a:rPr lang="en-US"/>
              <a:t>even before typing anything</a:t>
            </a:r>
          </a:p>
          <a:p>
            <a:r>
              <a:rPr lang="en-US"/>
              <a:t>Mouse-over will display info</a:t>
            </a: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 language support</a:t>
            </a:r>
          </a:p>
        </p:txBody>
      </p:sp>
    </p:spTree>
    <p:extLst>
      <p:ext uri="{BB962C8B-B14F-4D97-AF65-F5344CB8AC3E}">
        <p14:creationId xmlns:p14="http://schemas.microsoft.com/office/powerpoint/2010/main" val="663352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2F01864-9A93-ACD1-26CA-D1FFD970B659}"/>
              </a:ext>
            </a:extLst>
          </p:cNvPr>
          <p:cNvSpPr>
            <a:spLocks noGrp="1"/>
          </p:cNvSpPr>
          <p:nvPr>
            <p:ph sz="quarter" idx="13"/>
          </p:nvPr>
        </p:nvSpPr>
        <p:spPr/>
        <p:txBody>
          <a:bodyPr/>
          <a:lstStyle/>
          <a:p>
            <a:endParaRPr lang="en-US"/>
          </a:p>
        </p:txBody>
      </p:sp>
      <p:pic>
        <p:nvPicPr>
          <p:cNvPr id="4098" name="Picture 2" descr="Add required properties">
            <a:extLst>
              <a:ext uri="{FF2B5EF4-FFF2-40B4-BE49-F238E27FC236}">
                <a16:creationId xmlns:a16="http://schemas.microsoft.com/office/drawing/2014/main" id="{028F13BA-181B-B0D2-BA02-EBE2F4ED6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185" y="1405003"/>
            <a:ext cx="3961625" cy="23035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DF32A18-6908-C0B3-1666-1B6CC669DF70}"/>
              </a:ext>
            </a:extLst>
          </p:cNvPr>
          <p:cNvSpPr>
            <a:spLocks noGrp="1"/>
          </p:cNvSpPr>
          <p:nvPr>
            <p:ph sz="quarter" idx="12"/>
          </p:nvPr>
        </p:nvSpPr>
        <p:spPr/>
        <p:txBody>
          <a:bodyPr/>
          <a:lstStyle/>
          <a:p>
            <a:r>
              <a:rPr lang="en-US"/>
              <a:t>Add missing required properties:</a:t>
            </a:r>
          </a:p>
          <a:p>
            <a:pPr lvl="1"/>
            <a:r>
              <a:rPr lang="en-US"/>
              <a:t>A button with a light bulb icon appears next to the selected node in the Editor. </a:t>
            </a:r>
          </a:p>
          <a:p>
            <a:pPr lvl="1"/>
            <a:r>
              <a:rPr lang="en-US"/>
              <a:t>To add the missing required property, click on this icon + Add required properties </a:t>
            </a:r>
          </a:p>
          <a:p>
            <a:pPr lvl="1"/>
            <a:r>
              <a:rPr lang="en-US"/>
              <a:t>Fill inn the missing data</a:t>
            </a: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 language, continue</a:t>
            </a:r>
          </a:p>
        </p:txBody>
      </p:sp>
    </p:spTree>
    <p:extLst>
      <p:ext uri="{BB962C8B-B14F-4D97-AF65-F5344CB8AC3E}">
        <p14:creationId xmlns:p14="http://schemas.microsoft.com/office/powerpoint/2010/main" val="2525919113"/>
      </p:ext>
    </p:extLst>
  </p:cSld>
  <p:clrMapOvr>
    <a:masterClrMapping/>
  </p:clrMapOvr>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104BE8E-E54A-BCD6-4956-A1480A861A8D}"/>
              </a:ext>
            </a:extLst>
          </p:cNvPr>
          <p:cNvSpPr>
            <a:spLocks noGrp="1"/>
          </p:cNvSpPr>
          <p:nvPr>
            <p:ph sz="quarter" idx="13"/>
          </p:nvPr>
        </p:nvSpPr>
        <p:spPr/>
        <p:txBody>
          <a:bodyPr/>
          <a:lstStyle/>
          <a:p>
            <a:endParaRPr lang="en-US"/>
          </a:p>
        </p:txBody>
      </p:sp>
      <p:pic>
        <p:nvPicPr>
          <p:cNvPr id="5122" name="Picture 2" descr="Validating a node">
            <a:extLst>
              <a:ext uri="{FF2B5EF4-FFF2-40B4-BE49-F238E27FC236}">
                <a16:creationId xmlns:a16="http://schemas.microsoft.com/office/drawing/2014/main" id="{9F72FC5F-0E5C-7235-4D2A-E84ED16FA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588" y="1239375"/>
            <a:ext cx="3956222" cy="234678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D0CA908C-F45E-A244-F97F-99B5078C10D2}"/>
              </a:ext>
            </a:extLst>
          </p:cNvPr>
          <p:cNvSpPr>
            <a:spLocks noGrp="1"/>
          </p:cNvSpPr>
          <p:nvPr>
            <p:ph sz="quarter" idx="12"/>
          </p:nvPr>
        </p:nvSpPr>
        <p:spPr/>
        <p:txBody>
          <a:bodyPr/>
          <a:lstStyle/>
          <a:p>
            <a:r>
              <a:rPr lang="en-US"/>
              <a:t>Syntax validation and highlighting</a:t>
            </a:r>
          </a:p>
          <a:p>
            <a:pPr lvl="1"/>
            <a:r>
              <a:rPr lang="en-US"/>
              <a:t>Built-in syntax checking</a:t>
            </a:r>
          </a:p>
          <a:p>
            <a:pPr lvl="1"/>
            <a:r>
              <a:rPr lang="en-US"/>
              <a:t>Validates the tree structure</a:t>
            </a:r>
          </a:p>
          <a:p>
            <a:pPr lvl="1"/>
            <a:r>
              <a:rPr lang="en-US"/>
              <a:t>points out potential issues in the tree (such as overlapping assignments or missing references)</a:t>
            </a: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 language, continue</a:t>
            </a:r>
          </a:p>
        </p:txBody>
      </p:sp>
    </p:spTree>
    <p:extLst>
      <p:ext uri="{BB962C8B-B14F-4D97-AF65-F5344CB8AC3E}">
        <p14:creationId xmlns:p14="http://schemas.microsoft.com/office/powerpoint/2010/main" val="4152764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52AF18A-69A0-24B8-E303-198AA4AD7960}"/>
              </a:ext>
            </a:extLst>
          </p:cNvPr>
          <p:cNvSpPr>
            <a:spLocks noGrp="1"/>
          </p:cNvSpPr>
          <p:nvPr>
            <p:ph sz="quarter" idx="13"/>
          </p:nvPr>
        </p:nvSpPr>
        <p:spPr/>
        <p:txBody>
          <a:bodyPr/>
          <a:lstStyle/>
          <a:p>
            <a:endParaRPr lang="en-US"/>
          </a:p>
        </p:txBody>
      </p:sp>
      <p:pic>
        <p:nvPicPr>
          <p:cNvPr id="6146" name="Picture 2" descr="Copy identifier">
            <a:extLst>
              <a:ext uri="{FF2B5EF4-FFF2-40B4-BE49-F238E27FC236}">
                <a16:creationId xmlns:a16="http://schemas.microsoft.com/office/drawing/2014/main" id="{360DBF46-E29D-39B0-A68F-4A83E6711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481" y="1390650"/>
            <a:ext cx="3539329" cy="344875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84F58998-E7A4-280B-C958-CB3DDF5BE28B}"/>
              </a:ext>
            </a:extLst>
          </p:cNvPr>
          <p:cNvSpPr>
            <a:spLocks noGrp="1"/>
          </p:cNvSpPr>
          <p:nvPr>
            <p:ph sz="quarter" idx="12"/>
          </p:nvPr>
        </p:nvSpPr>
        <p:spPr/>
        <p:txBody>
          <a:bodyPr/>
          <a:lstStyle/>
          <a:p>
            <a:r>
              <a:rPr lang="en-US"/>
              <a:t>Copy C identifiers</a:t>
            </a:r>
          </a:p>
          <a:p>
            <a:pPr lvl="1"/>
            <a:r>
              <a:rPr lang="en-US"/>
              <a:t>References to a can be copied</a:t>
            </a:r>
          </a:p>
          <a:p>
            <a:pPr lvl="1"/>
            <a:r>
              <a:rPr lang="en-US"/>
              <a:t>And pasted into C code</a:t>
            </a:r>
          </a:p>
          <a:p>
            <a:pPr lvl="2">
              <a:buClr>
                <a:schemeClr val="accent1"/>
              </a:buClr>
              <a:buSzPct val="100000"/>
              <a:buFont typeface="Wingdings" pitchFamily="2" charset="2"/>
              <a:buChar char="§"/>
            </a:pPr>
            <a:r>
              <a:rPr lang="en-US">
                <a:solidFill>
                  <a:schemeClr val="tx1"/>
                </a:solidFill>
              </a:rPr>
              <a:t>Right-click and choose: Copy C identifier</a:t>
            </a:r>
          </a:p>
          <a:p>
            <a:pPr lvl="2">
              <a:buClr>
                <a:schemeClr val="accent1"/>
              </a:buClr>
              <a:buSzPct val="100000"/>
              <a:buFont typeface="Wingdings" pitchFamily="2" charset="2"/>
              <a:buChar char="§"/>
            </a:pPr>
            <a:r>
              <a:rPr lang="en-US">
                <a:solidFill>
                  <a:schemeClr val="tx1"/>
                </a:solidFill>
              </a:rPr>
              <a:t>If the selected symbol has a corresponding C macro, like DT_PROP(DT_NODELABEL(</a:t>
            </a:r>
            <a:r>
              <a:rPr lang="en-US" err="1">
                <a:solidFill>
                  <a:schemeClr val="tx1"/>
                </a:solidFill>
              </a:rPr>
              <a:t>adc</a:t>
            </a:r>
            <a:r>
              <a:rPr lang="en-US">
                <a:solidFill>
                  <a:schemeClr val="tx1"/>
                </a:solidFill>
              </a:rPr>
              <a:t>), label), it will be copied to the clipboard. </a:t>
            </a:r>
          </a:p>
          <a:p>
            <a:pPr lvl="2">
              <a:buClr>
                <a:schemeClr val="accent1"/>
              </a:buClr>
              <a:buSzPct val="100000"/>
              <a:buFont typeface="Wingdings" pitchFamily="2" charset="2"/>
              <a:buChar char="§"/>
            </a:pPr>
            <a:endParaRPr lang="en-US">
              <a:solidFill>
                <a:schemeClr val="tx1"/>
              </a:solidFill>
            </a:endParaRPr>
          </a:p>
          <a:p>
            <a:pPr lvl="2"/>
            <a:endParaRPr lang="en-US"/>
          </a:p>
          <a:p>
            <a:pPr lvl="2"/>
            <a:endParaRPr lang="en-US"/>
          </a:p>
          <a:p>
            <a:pPr lvl="2">
              <a:buClr>
                <a:schemeClr val="accent1"/>
              </a:buClr>
              <a:buSzPct val="100000"/>
              <a:buFont typeface="Wingdings" pitchFamily="2" charset="2"/>
              <a:buChar char="§"/>
            </a:pPr>
            <a:r>
              <a:rPr lang="en-US">
                <a:solidFill>
                  <a:schemeClr val="tx1"/>
                </a:solidFill>
              </a:rPr>
              <a:t>A message shows up in the Status Bar with the copied string:</a:t>
            </a:r>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 language, continue</a:t>
            </a:r>
          </a:p>
        </p:txBody>
      </p:sp>
      <p:pic>
        <p:nvPicPr>
          <p:cNvPr id="6149" name="Picture 5" descr="Copied identifier">
            <a:extLst>
              <a:ext uri="{FF2B5EF4-FFF2-40B4-BE49-F238E27FC236}">
                <a16:creationId xmlns:a16="http://schemas.microsoft.com/office/drawing/2014/main" id="{3795589C-F939-F697-8405-315990BD6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124537"/>
            <a:ext cx="3688897" cy="54848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C20AEDA2-DA6A-67F0-31D8-404E018368FC}"/>
              </a:ext>
            </a:extLst>
          </p:cNvPr>
          <p:cNvCxnSpPr>
            <a:cxnSpLocks/>
          </p:cNvCxnSpPr>
          <p:nvPr/>
        </p:nvCxnSpPr>
        <p:spPr>
          <a:xfrm>
            <a:off x="3924298" y="2375547"/>
            <a:ext cx="2628518" cy="18366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9BE037B-B852-8C2D-D320-8493FD0F105A}"/>
              </a:ext>
            </a:extLst>
          </p:cNvPr>
          <p:cNvCxnSpPr>
            <a:cxnSpLocks/>
          </p:cNvCxnSpPr>
          <p:nvPr/>
        </p:nvCxnSpPr>
        <p:spPr>
          <a:xfrm flipV="1">
            <a:off x="1735931" y="3696948"/>
            <a:ext cx="121444" cy="149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99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1119B1A5-C7E6-4EB2-A7F3-124F71330E54}"/>
              </a:ext>
            </a:extLst>
          </p:cNvPr>
          <p:cNvSpPr txBox="1">
            <a:spLocks/>
          </p:cNvSpPr>
          <p:nvPr/>
        </p:nvSpPr>
        <p:spPr bwMode="auto">
          <a:xfrm>
            <a:off x="611188" y="580404"/>
            <a:ext cx="7921625" cy="857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a:lstStyle>
          <a:p>
            <a:r>
              <a:rPr lang="en-US"/>
              <a:t>Code base i</a:t>
            </a:r>
            <a:r>
              <a:rPr lang="en-US" sz="2400"/>
              <a:t>n detail</a:t>
            </a:r>
            <a:endParaRPr lang="en-US"/>
          </a:p>
        </p:txBody>
      </p:sp>
      <p:grpSp>
        <p:nvGrpSpPr>
          <p:cNvPr id="4" name="Group 3">
            <a:extLst>
              <a:ext uri="{FF2B5EF4-FFF2-40B4-BE49-F238E27FC236}">
                <a16:creationId xmlns:a16="http://schemas.microsoft.com/office/drawing/2014/main" id="{2562C921-0EA1-4CAC-B700-7A7203C50010}"/>
              </a:ext>
            </a:extLst>
          </p:cNvPr>
          <p:cNvGrpSpPr/>
          <p:nvPr/>
        </p:nvGrpSpPr>
        <p:grpSpPr>
          <a:xfrm>
            <a:off x="5215978" y="971550"/>
            <a:ext cx="3316835" cy="3733800"/>
            <a:chOff x="5215978" y="971550"/>
            <a:chExt cx="3316835" cy="3733800"/>
          </a:xfrm>
        </p:grpSpPr>
        <p:sp>
          <p:nvSpPr>
            <p:cNvPr id="50" name="Rectangle 49">
              <a:extLst>
                <a:ext uri="{FF2B5EF4-FFF2-40B4-BE49-F238E27FC236}">
                  <a16:creationId xmlns:a16="http://schemas.microsoft.com/office/drawing/2014/main" id="{82F5E97B-DFC9-4E24-B60A-24E2143F861C}"/>
                </a:ext>
              </a:extLst>
            </p:cNvPr>
            <p:cNvSpPr/>
            <p:nvPr/>
          </p:nvSpPr>
          <p:spPr>
            <a:xfrm>
              <a:off x="6893098" y="1037892"/>
              <a:ext cx="1570369" cy="655797"/>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Applications</a:t>
              </a:r>
            </a:p>
          </p:txBody>
        </p:sp>
        <p:sp>
          <p:nvSpPr>
            <p:cNvPr id="67" name="Rectangle 66">
              <a:extLst>
                <a:ext uri="{FF2B5EF4-FFF2-40B4-BE49-F238E27FC236}">
                  <a16:creationId xmlns:a16="http://schemas.microsoft.com/office/drawing/2014/main" id="{3AD0F5B1-4F70-4BA7-B09A-2C770F8B1F52}"/>
                </a:ext>
              </a:extLst>
            </p:cNvPr>
            <p:cNvSpPr/>
            <p:nvPr/>
          </p:nvSpPr>
          <p:spPr>
            <a:xfrm>
              <a:off x="6892782" y="3992159"/>
              <a:ext cx="761360" cy="310379"/>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nRFx Drivers</a:t>
              </a:r>
            </a:p>
          </p:txBody>
        </p:sp>
        <p:sp>
          <p:nvSpPr>
            <p:cNvPr id="68" name="Rectangle 67">
              <a:extLst>
                <a:ext uri="{FF2B5EF4-FFF2-40B4-BE49-F238E27FC236}">
                  <a16:creationId xmlns:a16="http://schemas.microsoft.com/office/drawing/2014/main" id="{D9F9D725-5EA2-44E6-9EF7-1480A4A93B0B}"/>
                </a:ext>
              </a:extLst>
            </p:cNvPr>
            <p:cNvSpPr/>
            <p:nvPr/>
          </p:nvSpPr>
          <p:spPr>
            <a:xfrm>
              <a:off x="5266476" y="4510760"/>
              <a:ext cx="3196991" cy="148625"/>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PHY interfaces</a:t>
              </a:r>
            </a:p>
          </p:txBody>
        </p:sp>
        <p:sp>
          <p:nvSpPr>
            <p:cNvPr id="69" name="Rectangle 68">
              <a:extLst>
                <a:ext uri="{FF2B5EF4-FFF2-40B4-BE49-F238E27FC236}">
                  <a16:creationId xmlns:a16="http://schemas.microsoft.com/office/drawing/2014/main" id="{3281D8E2-93F9-46C3-9E62-1098BF62EFEE}"/>
                </a:ext>
              </a:extLst>
            </p:cNvPr>
            <p:cNvSpPr/>
            <p:nvPr/>
          </p:nvSpPr>
          <p:spPr>
            <a:xfrm>
              <a:off x="6896926" y="3767528"/>
              <a:ext cx="1574513" cy="190599"/>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Multiprotocol / coex</a:t>
              </a:r>
            </a:p>
          </p:txBody>
        </p:sp>
        <p:sp>
          <p:nvSpPr>
            <p:cNvPr id="70" name="Rectangle 69">
              <a:extLst>
                <a:ext uri="{FF2B5EF4-FFF2-40B4-BE49-F238E27FC236}">
                  <a16:creationId xmlns:a16="http://schemas.microsoft.com/office/drawing/2014/main" id="{0F8F6D77-FE37-4ED8-950B-DAE1223EB975}"/>
                </a:ext>
              </a:extLst>
            </p:cNvPr>
            <p:cNvSpPr/>
            <p:nvPr/>
          </p:nvSpPr>
          <p:spPr>
            <a:xfrm>
              <a:off x="6896926" y="3547925"/>
              <a:ext cx="770682" cy="190599"/>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802.15.4</a:t>
              </a:r>
            </a:p>
          </p:txBody>
        </p:sp>
        <p:sp>
          <p:nvSpPr>
            <p:cNvPr id="71" name="Rectangle 70">
              <a:extLst>
                <a:ext uri="{FF2B5EF4-FFF2-40B4-BE49-F238E27FC236}">
                  <a16:creationId xmlns:a16="http://schemas.microsoft.com/office/drawing/2014/main" id="{5DF75140-4D45-49B8-BF95-DE08E7489D47}"/>
                </a:ext>
              </a:extLst>
            </p:cNvPr>
            <p:cNvSpPr/>
            <p:nvPr/>
          </p:nvSpPr>
          <p:spPr>
            <a:xfrm>
              <a:off x="7700756" y="3547925"/>
              <a:ext cx="770682" cy="190599"/>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err="1">
                  <a:latin typeface="Gotham Book" pitchFamily="2" charset="0"/>
                  <a:cs typeface="Gotham Book" pitchFamily="2" charset="0"/>
                </a:rPr>
                <a:t>SoftDevice</a:t>
              </a:r>
              <a:r>
                <a:rPr lang="en-US" sz="700">
                  <a:latin typeface="Gotham Book" pitchFamily="2" charset="0"/>
                  <a:cs typeface="Gotham Book" pitchFamily="2" charset="0"/>
                </a:rPr>
                <a:t> Controller</a:t>
              </a:r>
            </a:p>
          </p:txBody>
        </p:sp>
        <p:sp>
          <p:nvSpPr>
            <p:cNvPr id="72" name="Rectangle 71">
              <a:extLst>
                <a:ext uri="{FF2B5EF4-FFF2-40B4-BE49-F238E27FC236}">
                  <a16:creationId xmlns:a16="http://schemas.microsoft.com/office/drawing/2014/main" id="{493187C6-AEF4-4CD0-B677-0F5CB7756BD4}"/>
                </a:ext>
              </a:extLst>
            </p:cNvPr>
            <p:cNvSpPr/>
            <p:nvPr/>
          </p:nvSpPr>
          <p:spPr>
            <a:xfrm>
              <a:off x="7692785" y="3996053"/>
              <a:ext cx="770682" cy="306485"/>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LTE Lx</a:t>
              </a:r>
            </a:p>
          </p:txBody>
        </p:sp>
        <p:sp>
          <p:nvSpPr>
            <p:cNvPr id="73" name="Rectangle 72">
              <a:extLst>
                <a:ext uri="{FF2B5EF4-FFF2-40B4-BE49-F238E27FC236}">
                  <a16:creationId xmlns:a16="http://schemas.microsoft.com/office/drawing/2014/main" id="{6D7470ED-CAE6-48C5-8D24-945E2600DD49}"/>
                </a:ext>
              </a:extLst>
            </p:cNvPr>
            <p:cNvSpPr/>
            <p:nvPr/>
          </p:nvSpPr>
          <p:spPr>
            <a:xfrm>
              <a:off x="7692785" y="1730771"/>
              <a:ext cx="770682" cy="426826"/>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Zigbee</a:t>
              </a:r>
            </a:p>
          </p:txBody>
        </p:sp>
        <p:sp>
          <p:nvSpPr>
            <p:cNvPr id="74" name="Rectangle 73">
              <a:extLst>
                <a:ext uri="{FF2B5EF4-FFF2-40B4-BE49-F238E27FC236}">
                  <a16:creationId xmlns:a16="http://schemas.microsoft.com/office/drawing/2014/main" id="{FD27DEBA-CE09-4834-8ADB-4B81FAE4D5A8}"/>
                </a:ext>
              </a:extLst>
            </p:cNvPr>
            <p:cNvSpPr/>
            <p:nvPr/>
          </p:nvSpPr>
          <p:spPr>
            <a:xfrm>
              <a:off x="6893098" y="1730771"/>
              <a:ext cx="770682" cy="426826"/>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Thread</a:t>
              </a:r>
            </a:p>
          </p:txBody>
        </p:sp>
        <p:sp>
          <p:nvSpPr>
            <p:cNvPr id="75" name="Rectangle 74">
              <a:extLst>
                <a:ext uri="{FF2B5EF4-FFF2-40B4-BE49-F238E27FC236}">
                  <a16:creationId xmlns:a16="http://schemas.microsoft.com/office/drawing/2014/main" id="{CABF5EDD-BF6B-4804-BFBF-3E7DDAE66DAD}"/>
                </a:ext>
              </a:extLst>
            </p:cNvPr>
            <p:cNvSpPr/>
            <p:nvPr/>
          </p:nvSpPr>
          <p:spPr>
            <a:xfrm>
              <a:off x="5283366" y="1508424"/>
              <a:ext cx="1574513" cy="185265"/>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DFU</a:t>
              </a:r>
            </a:p>
          </p:txBody>
        </p:sp>
        <p:sp>
          <p:nvSpPr>
            <p:cNvPr id="76" name="Rectangle 75">
              <a:extLst>
                <a:ext uri="{FF2B5EF4-FFF2-40B4-BE49-F238E27FC236}">
                  <a16:creationId xmlns:a16="http://schemas.microsoft.com/office/drawing/2014/main" id="{3FB6C589-1547-4E93-889B-D335AA590DA8}"/>
                </a:ext>
              </a:extLst>
            </p:cNvPr>
            <p:cNvSpPr/>
            <p:nvPr/>
          </p:nvSpPr>
          <p:spPr>
            <a:xfrm>
              <a:off x="5279223" y="1726837"/>
              <a:ext cx="1574513" cy="429469"/>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Secure Partition Manager</a:t>
              </a:r>
            </a:p>
          </p:txBody>
        </p:sp>
        <p:sp>
          <p:nvSpPr>
            <p:cNvPr id="77" name="Rectangle 76">
              <a:extLst>
                <a:ext uri="{FF2B5EF4-FFF2-40B4-BE49-F238E27FC236}">
                  <a16:creationId xmlns:a16="http://schemas.microsoft.com/office/drawing/2014/main" id="{404A80E1-41AA-4611-B4F3-E8424A0BCA6F}"/>
                </a:ext>
              </a:extLst>
            </p:cNvPr>
            <p:cNvSpPr/>
            <p:nvPr/>
          </p:nvSpPr>
          <p:spPr>
            <a:xfrm>
              <a:off x="5283366" y="1037892"/>
              <a:ext cx="1570369" cy="435063"/>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Samples &amp; Demos</a:t>
              </a:r>
            </a:p>
          </p:txBody>
        </p:sp>
        <p:sp>
          <p:nvSpPr>
            <p:cNvPr id="78" name="Rectangle 77">
              <a:extLst>
                <a:ext uri="{FF2B5EF4-FFF2-40B4-BE49-F238E27FC236}">
                  <a16:creationId xmlns:a16="http://schemas.microsoft.com/office/drawing/2014/main" id="{82C26993-FE62-4B31-BC09-CD18C5A3409E}"/>
                </a:ext>
              </a:extLst>
            </p:cNvPr>
            <p:cNvSpPr/>
            <p:nvPr/>
          </p:nvSpPr>
          <p:spPr>
            <a:xfrm>
              <a:off x="5268628" y="4344505"/>
              <a:ext cx="3195121" cy="143563"/>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Board &amp; Device config</a:t>
              </a:r>
            </a:p>
          </p:txBody>
        </p:sp>
        <p:sp>
          <p:nvSpPr>
            <p:cNvPr id="79" name="Rectangle 78">
              <a:extLst>
                <a:ext uri="{FF2B5EF4-FFF2-40B4-BE49-F238E27FC236}">
                  <a16:creationId xmlns:a16="http://schemas.microsoft.com/office/drawing/2014/main" id="{99606A91-10EB-441B-9009-EEA29A5301CA}"/>
                </a:ext>
              </a:extLst>
            </p:cNvPr>
            <p:cNvSpPr/>
            <p:nvPr/>
          </p:nvSpPr>
          <p:spPr>
            <a:xfrm>
              <a:off x="5215978" y="971550"/>
              <a:ext cx="3316835" cy="3733800"/>
            </a:xfrm>
            <a:prstGeom prst="rect">
              <a:avLst/>
            </a:prstGeom>
            <a:noFill/>
            <a:ln w="38100">
              <a:solidFill>
                <a:schemeClr val="bg1">
                  <a:lumMod val="85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latin typeface="Gotham Book" pitchFamily="2" charset="0"/>
                <a:cs typeface="Gotham Book" pitchFamily="2" charset="0"/>
              </a:endParaRPr>
            </a:p>
          </p:txBody>
        </p:sp>
        <p:sp>
          <p:nvSpPr>
            <p:cNvPr id="80" name="Rectangle 79">
              <a:extLst>
                <a:ext uri="{FF2B5EF4-FFF2-40B4-BE49-F238E27FC236}">
                  <a16:creationId xmlns:a16="http://schemas.microsoft.com/office/drawing/2014/main" id="{CF613DD2-E501-4905-9661-7DED71F9F83D}"/>
                </a:ext>
              </a:extLst>
            </p:cNvPr>
            <p:cNvSpPr/>
            <p:nvPr/>
          </p:nvSpPr>
          <p:spPr>
            <a:xfrm>
              <a:off x="5270879" y="2878777"/>
              <a:ext cx="1574513"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Driver APIs</a:t>
              </a:r>
            </a:p>
          </p:txBody>
        </p:sp>
        <p:sp>
          <p:nvSpPr>
            <p:cNvPr id="81" name="Rectangle 80">
              <a:extLst>
                <a:ext uri="{FF2B5EF4-FFF2-40B4-BE49-F238E27FC236}">
                  <a16:creationId xmlns:a16="http://schemas.microsoft.com/office/drawing/2014/main" id="{7CEF299F-B30B-4112-BE44-4C76200105E5}"/>
                </a:ext>
              </a:extLst>
            </p:cNvPr>
            <p:cNvSpPr/>
            <p:nvPr/>
          </p:nvSpPr>
          <p:spPr>
            <a:xfrm>
              <a:off x="6891487" y="3317903"/>
              <a:ext cx="1574513"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Bluetooth LE Host</a:t>
              </a:r>
            </a:p>
          </p:txBody>
        </p:sp>
        <p:sp>
          <p:nvSpPr>
            <p:cNvPr id="82" name="Rectangle 81">
              <a:extLst>
                <a:ext uri="{FF2B5EF4-FFF2-40B4-BE49-F238E27FC236}">
                  <a16:creationId xmlns:a16="http://schemas.microsoft.com/office/drawing/2014/main" id="{A748D1BE-8ACD-46A7-9574-C464BDBB5A70}"/>
                </a:ext>
              </a:extLst>
            </p:cNvPr>
            <p:cNvSpPr/>
            <p:nvPr/>
          </p:nvSpPr>
          <p:spPr>
            <a:xfrm>
              <a:off x="7691693" y="2197106"/>
              <a:ext cx="774307"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MQTT</a:t>
              </a:r>
            </a:p>
          </p:txBody>
        </p:sp>
        <p:sp>
          <p:nvSpPr>
            <p:cNvPr id="83" name="Rectangle 82">
              <a:extLst>
                <a:ext uri="{FF2B5EF4-FFF2-40B4-BE49-F238E27FC236}">
                  <a16:creationId xmlns:a16="http://schemas.microsoft.com/office/drawing/2014/main" id="{6E3657FA-5FE2-4EB5-943B-8610FDBCBE7F}"/>
                </a:ext>
              </a:extLst>
            </p:cNvPr>
            <p:cNvSpPr/>
            <p:nvPr/>
          </p:nvSpPr>
          <p:spPr>
            <a:xfrm>
              <a:off x="6891487" y="2197106"/>
              <a:ext cx="774307"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COAP</a:t>
              </a:r>
            </a:p>
          </p:txBody>
        </p:sp>
        <p:sp>
          <p:nvSpPr>
            <p:cNvPr id="84" name="Rectangle 83">
              <a:extLst>
                <a:ext uri="{FF2B5EF4-FFF2-40B4-BE49-F238E27FC236}">
                  <a16:creationId xmlns:a16="http://schemas.microsoft.com/office/drawing/2014/main" id="{74A40AC1-72A7-44CE-8778-2F2C8314FEFA}"/>
                </a:ext>
              </a:extLst>
            </p:cNvPr>
            <p:cNvSpPr/>
            <p:nvPr/>
          </p:nvSpPr>
          <p:spPr>
            <a:xfrm>
              <a:off x="6891487" y="2651723"/>
              <a:ext cx="774307"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UDP</a:t>
              </a:r>
            </a:p>
          </p:txBody>
        </p:sp>
        <p:sp>
          <p:nvSpPr>
            <p:cNvPr id="85" name="Rectangle 84">
              <a:extLst>
                <a:ext uri="{FF2B5EF4-FFF2-40B4-BE49-F238E27FC236}">
                  <a16:creationId xmlns:a16="http://schemas.microsoft.com/office/drawing/2014/main" id="{0A925378-FB29-42CA-AD48-B3524CE30270}"/>
                </a:ext>
              </a:extLst>
            </p:cNvPr>
            <p:cNvSpPr/>
            <p:nvPr/>
          </p:nvSpPr>
          <p:spPr>
            <a:xfrm>
              <a:off x="7691693" y="2652190"/>
              <a:ext cx="774307"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TCP</a:t>
              </a:r>
            </a:p>
          </p:txBody>
        </p:sp>
        <p:sp>
          <p:nvSpPr>
            <p:cNvPr id="86" name="Rectangle 85">
              <a:extLst>
                <a:ext uri="{FF2B5EF4-FFF2-40B4-BE49-F238E27FC236}">
                  <a16:creationId xmlns:a16="http://schemas.microsoft.com/office/drawing/2014/main" id="{6AE18127-0759-4A92-94B6-BA30F90D37AC}"/>
                </a:ext>
              </a:extLst>
            </p:cNvPr>
            <p:cNvSpPr/>
            <p:nvPr/>
          </p:nvSpPr>
          <p:spPr>
            <a:xfrm>
              <a:off x="6891486" y="2426274"/>
              <a:ext cx="1574513"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TLS/DTLS</a:t>
              </a:r>
            </a:p>
          </p:txBody>
        </p:sp>
        <p:sp>
          <p:nvSpPr>
            <p:cNvPr id="87" name="Rectangle 86">
              <a:extLst>
                <a:ext uri="{FF2B5EF4-FFF2-40B4-BE49-F238E27FC236}">
                  <a16:creationId xmlns:a16="http://schemas.microsoft.com/office/drawing/2014/main" id="{EAB8B8A0-D4FC-4919-8741-78A07FB45421}"/>
                </a:ext>
              </a:extLst>
            </p:cNvPr>
            <p:cNvSpPr/>
            <p:nvPr/>
          </p:nvSpPr>
          <p:spPr>
            <a:xfrm>
              <a:off x="5266476" y="3566096"/>
              <a:ext cx="1574513" cy="426065"/>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latin typeface="Gotham Book" pitchFamily="2" charset="0"/>
                  <a:cs typeface="Gotham Book" pitchFamily="2" charset="0"/>
                </a:rPr>
                <a:t>Zephyr RTOS</a:t>
              </a:r>
            </a:p>
          </p:txBody>
        </p:sp>
        <p:sp>
          <p:nvSpPr>
            <p:cNvPr id="88" name="Rectangle 87">
              <a:extLst>
                <a:ext uri="{FF2B5EF4-FFF2-40B4-BE49-F238E27FC236}">
                  <a16:creationId xmlns:a16="http://schemas.microsoft.com/office/drawing/2014/main" id="{B8EBF2E7-CED9-497C-BE86-E2A05FE92CD2}"/>
                </a:ext>
              </a:extLst>
            </p:cNvPr>
            <p:cNvSpPr/>
            <p:nvPr/>
          </p:nvSpPr>
          <p:spPr>
            <a:xfrm>
              <a:off x="5270879" y="3104286"/>
              <a:ext cx="1574513"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File systems</a:t>
              </a:r>
            </a:p>
          </p:txBody>
        </p:sp>
        <p:sp>
          <p:nvSpPr>
            <p:cNvPr id="89" name="Rectangle 88">
              <a:extLst>
                <a:ext uri="{FF2B5EF4-FFF2-40B4-BE49-F238E27FC236}">
                  <a16:creationId xmlns:a16="http://schemas.microsoft.com/office/drawing/2014/main" id="{9B0BF34F-9CCA-4C32-A544-38D81A8626FE}"/>
                </a:ext>
              </a:extLst>
            </p:cNvPr>
            <p:cNvSpPr/>
            <p:nvPr/>
          </p:nvSpPr>
          <p:spPr>
            <a:xfrm>
              <a:off x="5270879" y="3325904"/>
              <a:ext cx="1574513" cy="182597"/>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Power Management</a:t>
              </a:r>
            </a:p>
          </p:txBody>
        </p:sp>
        <p:sp>
          <p:nvSpPr>
            <p:cNvPr id="90" name="Rectangle 89">
              <a:extLst>
                <a:ext uri="{FF2B5EF4-FFF2-40B4-BE49-F238E27FC236}">
                  <a16:creationId xmlns:a16="http://schemas.microsoft.com/office/drawing/2014/main" id="{5813FD35-ECF7-403A-8748-36658785E775}"/>
                </a:ext>
              </a:extLst>
            </p:cNvPr>
            <p:cNvSpPr/>
            <p:nvPr/>
          </p:nvSpPr>
          <p:spPr>
            <a:xfrm>
              <a:off x="5271915" y="2652780"/>
              <a:ext cx="1574513" cy="185265"/>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MCU Bootloader</a:t>
              </a:r>
            </a:p>
          </p:txBody>
        </p:sp>
        <p:sp>
          <p:nvSpPr>
            <p:cNvPr id="91" name="Rectangle 90">
              <a:extLst>
                <a:ext uri="{FF2B5EF4-FFF2-40B4-BE49-F238E27FC236}">
                  <a16:creationId xmlns:a16="http://schemas.microsoft.com/office/drawing/2014/main" id="{7EA7876B-DFC9-4BA4-A135-DB9647260107}"/>
                </a:ext>
              </a:extLst>
            </p:cNvPr>
            <p:cNvSpPr/>
            <p:nvPr/>
          </p:nvSpPr>
          <p:spPr>
            <a:xfrm>
              <a:off x="6891487" y="2871460"/>
              <a:ext cx="774307"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IPv4</a:t>
              </a:r>
            </a:p>
          </p:txBody>
        </p:sp>
        <p:sp>
          <p:nvSpPr>
            <p:cNvPr id="92" name="Rectangle 91">
              <a:extLst>
                <a:ext uri="{FF2B5EF4-FFF2-40B4-BE49-F238E27FC236}">
                  <a16:creationId xmlns:a16="http://schemas.microsoft.com/office/drawing/2014/main" id="{023216B5-AFB1-4922-BF2A-B3A49CCCE429}"/>
                </a:ext>
              </a:extLst>
            </p:cNvPr>
            <p:cNvSpPr/>
            <p:nvPr/>
          </p:nvSpPr>
          <p:spPr>
            <a:xfrm>
              <a:off x="7691693" y="2871927"/>
              <a:ext cx="774307" cy="192557"/>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IPv6</a:t>
              </a:r>
            </a:p>
          </p:txBody>
        </p:sp>
        <p:sp>
          <p:nvSpPr>
            <p:cNvPr id="93" name="Rectangle 92">
              <a:extLst>
                <a:ext uri="{FF2B5EF4-FFF2-40B4-BE49-F238E27FC236}">
                  <a16:creationId xmlns:a16="http://schemas.microsoft.com/office/drawing/2014/main" id="{D60A85C8-B288-4D92-92B0-BFF2DEE7B55A}"/>
                </a:ext>
              </a:extLst>
            </p:cNvPr>
            <p:cNvSpPr/>
            <p:nvPr/>
          </p:nvSpPr>
          <p:spPr>
            <a:xfrm>
              <a:off x="7691692" y="3095894"/>
              <a:ext cx="774307" cy="19059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a:latin typeface="Gotham Book" pitchFamily="2" charset="0"/>
                  <a:cs typeface="Gotham Book" pitchFamily="2" charset="0"/>
                </a:rPr>
                <a:t>Bluetooth mesh profile</a:t>
              </a:r>
            </a:p>
          </p:txBody>
        </p:sp>
        <p:sp>
          <p:nvSpPr>
            <p:cNvPr id="94" name="Rectangle 93">
              <a:extLst>
                <a:ext uri="{FF2B5EF4-FFF2-40B4-BE49-F238E27FC236}">
                  <a16:creationId xmlns:a16="http://schemas.microsoft.com/office/drawing/2014/main" id="{71B4355E-9C1A-44D2-83E1-8713334FB6B2}"/>
                </a:ext>
              </a:extLst>
            </p:cNvPr>
            <p:cNvSpPr/>
            <p:nvPr/>
          </p:nvSpPr>
          <p:spPr>
            <a:xfrm>
              <a:off x="5279223" y="2431608"/>
              <a:ext cx="1574513" cy="185265"/>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Crypto APIs</a:t>
              </a:r>
            </a:p>
          </p:txBody>
        </p:sp>
        <p:sp>
          <p:nvSpPr>
            <p:cNvPr id="95" name="Rectangle 94">
              <a:extLst>
                <a:ext uri="{FF2B5EF4-FFF2-40B4-BE49-F238E27FC236}">
                  <a16:creationId xmlns:a16="http://schemas.microsoft.com/office/drawing/2014/main" id="{35536E63-34C5-4823-A9EA-33F45B723F05}"/>
                </a:ext>
              </a:extLst>
            </p:cNvPr>
            <p:cNvSpPr/>
            <p:nvPr/>
          </p:nvSpPr>
          <p:spPr>
            <a:xfrm>
              <a:off x="5279223" y="4107095"/>
              <a:ext cx="1574513" cy="185265"/>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*.dtsi</a:t>
              </a:r>
            </a:p>
          </p:txBody>
        </p:sp>
        <p:sp>
          <p:nvSpPr>
            <p:cNvPr id="96" name="Rectangle 95">
              <a:extLst>
                <a:ext uri="{FF2B5EF4-FFF2-40B4-BE49-F238E27FC236}">
                  <a16:creationId xmlns:a16="http://schemas.microsoft.com/office/drawing/2014/main" id="{B5EB811A-1422-4671-BD14-E79636A4CEA8}"/>
                </a:ext>
              </a:extLst>
            </p:cNvPr>
            <p:cNvSpPr/>
            <p:nvPr/>
          </p:nvSpPr>
          <p:spPr>
            <a:xfrm>
              <a:off x="5271915" y="2196794"/>
              <a:ext cx="1574513" cy="185265"/>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west.yml</a:t>
              </a:r>
            </a:p>
          </p:txBody>
        </p:sp>
      </p:grpSp>
      <p:sp>
        <p:nvSpPr>
          <p:cNvPr id="36" name="Text Placeholder 3">
            <a:extLst>
              <a:ext uri="{FF2B5EF4-FFF2-40B4-BE49-F238E27FC236}">
                <a16:creationId xmlns:a16="http://schemas.microsoft.com/office/drawing/2014/main" id="{5C4ED1A0-9234-4FFD-94CB-76B497F7B53B}"/>
              </a:ext>
            </a:extLst>
          </p:cNvPr>
          <p:cNvSpPr txBox="1">
            <a:spLocks/>
          </p:cNvSpPr>
          <p:nvPr/>
        </p:nvSpPr>
        <p:spPr>
          <a:xfrm>
            <a:off x="611188" y="1257750"/>
            <a:ext cx="3921282" cy="3176258"/>
          </a:xfrm>
          <a:prstGeom prst="rect">
            <a:avLst/>
          </a:prstGeom>
        </p:spPr>
        <p:txBody>
          <a:bodyPr/>
          <a:lstStyle>
            <a:lvl1pPr marL="233989" indent="-233989" algn="l" rtl="0" eaLnBrk="1" fontAlgn="base" hangingPunct="1">
              <a:lnSpc>
                <a:spcPct val="130000"/>
              </a:lnSpc>
              <a:spcBef>
                <a:spcPts val="400"/>
              </a:spcBef>
              <a:spcAft>
                <a:spcPts val="0"/>
              </a:spcAft>
              <a:buClr>
                <a:schemeClr val="accent1"/>
              </a:buClr>
              <a:buSzPct val="100000"/>
              <a:buFont typeface="Wingdings" panose="05000000000000000000" pitchFamily="2" charset="2"/>
              <a:buChar char="§"/>
              <a:defRPr sz="1600" kern="1200">
                <a:solidFill>
                  <a:schemeClr val="tx1"/>
                </a:solidFill>
                <a:latin typeface="Gotham Light" pitchFamily="50" charset="0"/>
                <a:ea typeface="+mn-ea"/>
                <a:cs typeface="Gotham Light" pitchFamily="50" charset="0"/>
              </a:defRPr>
            </a:lvl1pPr>
            <a:lvl2pPr marL="377981" indent="-233989" algn="l" rtl="0" eaLnBrk="1" fontAlgn="base" hangingPunct="1">
              <a:lnSpc>
                <a:spcPct val="130000"/>
              </a:lnSpc>
              <a:spcBef>
                <a:spcPts val="200"/>
              </a:spcBef>
              <a:spcAft>
                <a:spcPts val="200"/>
              </a:spcAft>
              <a:buClr>
                <a:schemeClr val="accent1"/>
              </a:buClr>
              <a:buSzPct val="85000"/>
              <a:buFont typeface="Wingdings" panose="05000000000000000000" pitchFamily="2" charset="2"/>
              <a:buChar char="§"/>
              <a:defRPr sz="1400" kern="1200">
                <a:solidFill>
                  <a:schemeClr val="tx1"/>
                </a:solidFill>
                <a:latin typeface="Gotham Light" pitchFamily="50" charset="0"/>
                <a:ea typeface="+mn-ea"/>
                <a:cs typeface="Gotham Light" pitchFamily="50" charset="0"/>
              </a:defRPr>
            </a:lvl2pPr>
            <a:lvl3pPr marL="611970" indent="-179992" algn="l" rtl="0" eaLnBrk="1" fontAlgn="base" hangingPunct="1">
              <a:lnSpc>
                <a:spcPct val="120000"/>
              </a:lnSpc>
              <a:spcBef>
                <a:spcPts val="200"/>
              </a:spcBef>
              <a:spcAft>
                <a:spcPts val="200"/>
              </a:spcAft>
              <a:buClr>
                <a:schemeClr val="accent3"/>
              </a:buClr>
              <a:buSzPct val="85000"/>
              <a:buFontTx/>
              <a:buBlip>
                <a:blip r:embed="rId4"/>
              </a:buBlip>
              <a:defRPr sz="1000" i="0" kern="1200">
                <a:solidFill>
                  <a:schemeClr val="tx2"/>
                </a:solidFill>
                <a:latin typeface="Gotham Book" pitchFamily="50" charset="0"/>
                <a:ea typeface="+mn-ea"/>
                <a:cs typeface="Gotham Book" pitchFamily="50" charset="0"/>
              </a:defRPr>
            </a:lvl3pPr>
            <a:lvl4pPr marL="914354" indent="-228589"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2942" indent="-228589"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882"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295" indent="-228589" algn="l" defTabSz="914354"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297"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298" indent="-228589" algn="l" defTabSz="914354"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r>
              <a:rPr lang="en-US"/>
              <a:t>A wide range of wireless technologies and applications is supported by one integrated code base</a:t>
            </a:r>
          </a:p>
          <a:p>
            <a:r>
              <a:rPr lang="en-US"/>
              <a:t>Code management, build and configuration tools allow developers to focus on the components required for their specific designs while having a powerful solution toolbox available</a:t>
            </a:r>
          </a:p>
        </p:txBody>
      </p:sp>
      <p:sp>
        <p:nvSpPr>
          <p:cNvPr id="37" name="Rectangle 36">
            <a:extLst>
              <a:ext uri="{FF2B5EF4-FFF2-40B4-BE49-F238E27FC236}">
                <a16:creationId xmlns:a16="http://schemas.microsoft.com/office/drawing/2014/main" id="{3B08E1A4-03BD-4FD1-83E5-ABAE4DCD1F60}"/>
              </a:ext>
            </a:extLst>
          </p:cNvPr>
          <p:cNvSpPr/>
          <p:nvPr/>
        </p:nvSpPr>
        <p:spPr>
          <a:xfrm>
            <a:off x="6900293" y="3088736"/>
            <a:ext cx="763487" cy="205016"/>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a:t>Bluetooth mesh models</a:t>
            </a:r>
          </a:p>
        </p:txBody>
      </p:sp>
    </p:spTree>
    <p:extLst>
      <p:ext uri="{BB962C8B-B14F-4D97-AF65-F5344CB8AC3E}">
        <p14:creationId xmlns:p14="http://schemas.microsoft.com/office/powerpoint/2010/main" val="2007980766"/>
      </p:ext>
    </p:extLst>
  </p:cSld>
  <p:clrMapOvr>
    <a:masterClrMapping/>
  </p:clrMapOvr>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EDEE4A-C59E-F52D-38F6-BFF94E873670}"/>
              </a:ext>
            </a:extLst>
          </p:cNvPr>
          <p:cNvSpPr>
            <a:spLocks noGrp="1"/>
          </p:cNvSpPr>
          <p:nvPr>
            <p:ph sz="quarter" idx="12"/>
          </p:nvPr>
        </p:nvSpPr>
        <p:spPr/>
        <p:txBody>
          <a:bodyPr/>
          <a:lstStyle/>
          <a:p>
            <a:r>
              <a:rPr lang="en-US" b="0" i="0">
                <a:solidFill>
                  <a:srgbClr val="333F48"/>
                </a:solidFill>
                <a:effectLst/>
                <a:latin typeface="+mn-lt"/>
              </a:rPr>
              <a:t>Copy C identifiers from a </a:t>
            </a:r>
            <a:r>
              <a:rPr lang="en-US" b="0" i="0" err="1">
                <a:solidFill>
                  <a:srgbClr val="333F48"/>
                </a:solidFill>
                <a:effectLst/>
                <a:latin typeface="+mn-lt"/>
              </a:rPr>
              <a:t>DeviceTree</a:t>
            </a:r>
            <a:r>
              <a:rPr lang="en-US" b="0" i="0">
                <a:solidFill>
                  <a:srgbClr val="333F48"/>
                </a:solidFill>
                <a:effectLst/>
                <a:latin typeface="+mn-lt"/>
              </a:rPr>
              <a:t> Node</a:t>
            </a:r>
          </a:p>
          <a:p>
            <a:pPr lvl="1"/>
            <a:r>
              <a:rPr lang="en-US" b="0" i="0">
                <a:solidFill>
                  <a:srgbClr val="333F48"/>
                </a:solidFill>
                <a:effectLst/>
                <a:latin typeface="+mn-lt"/>
              </a:rPr>
              <a:t>To copy from a </a:t>
            </a:r>
            <a:r>
              <a:rPr lang="en-US" b="0" i="0" err="1">
                <a:solidFill>
                  <a:srgbClr val="333F48"/>
                </a:solidFill>
                <a:effectLst/>
                <a:latin typeface="+mn-lt"/>
              </a:rPr>
              <a:t>DeviceTree</a:t>
            </a:r>
            <a:r>
              <a:rPr lang="en-US" b="0" i="0">
                <a:solidFill>
                  <a:srgbClr val="333F48"/>
                </a:solidFill>
                <a:effectLst/>
                <a:latin typeface="+mn-lt"/>
              </a:rPr>
              <a:t> node:</a:t>
            </a:r>
          </a:p>
          <a:p>
            <a:pPr lvl="2">
              <a:buClr>
                <a:schemeClr val="accent1"/>
              </a:buClr>
              <a:buSzPct val="100000"/>
              <a:buFont typeface="Wingdings" pitchFamily="2" charset="2"/>
              <a:buChar char="§"/>
            </a:pPr>
            <a:r>
              <a:rPr lang="en-US">
                <a:solidFill>
                  <a:schemeClr val="tx1"/>
                </a:solidFill>
              </a:rPr>
              <a:t>Expand the appropriate section in the </a:t>
            </a:r>
            <a:r>
              <a:rPr lang="en-US" err="1">
                <a:solidFill>
                  <a:schemeClr val="tx1"/>
                </a:solidFill>
              </a:rPr>
              <a:t>DeviceTree</a:t>
            </a:r>
            <a:r>
              <a:rPr lang="en-US">
                <a:solidFill>
                  <a:schemeClr val="tx1"/>
                </a:solidFill>
              </a:rPr>
              <a:t> View.</a:t>
            </a:r>
          </a:p>
          <a:p>
            <a:pPr lvl="2">
              <a:buClr>
                <a:schemeClr val="accent1"/>
              </a:buClr>
              <a:buSzPct val="100000"/>
              <a:buFont typeface="Wingdings" pitchFamily="2" charset="2"/>
              <a:buChar char="§"/>
            </a:pPr>
            <a:r>
              <a:rPr lang="en-US">
                <a:solidFill>
                  <a:schemeClr val="tx1"/>
                </a:solidFill>
              </a:rPr>
              <a:t>Hover your mouse over the node you want to copy.</a:t>
            </a:r>
          </a:p>
          <a:p>
            <a:pPr lvl="2">
              <a:buClr>
                <a:schemeClr val="accent1"/>
              </a:buClr>
              <a:buSzPct val="100000"/>
              <a:buFont typeface="Wingdings" pitchFamily="2" charset="2"/>
              <a:buChar char="§"/>
            </a:pPr>
            <a:r>
              <a:rPr lang="en-US">
                <a:solidFill>
                  <a:schemeClr val="tx1"/>
                </a:solidFill>
              </a:rPr>
              <a:t>Click on the More actions        menu icon.</a:t>
            </a:r>
          </a:p>
          <a:p>
            <a:pPr lvl="2">
              <a:buClr>
                <a:schemeClr val="accent1"/>
              </a:buClr>
              <a:buSzPct val="100000"/>
              <a:buFont typeface="Wingdings" pitchFamily="2" charset="2"/>
              <a:buChar char="§"/>
            </a:pPr>
            <a:r>
              <a:rPr lang="en-US">
                <a:solidFill>
                  <a:schemeClr val="tx1"/>
                </a:solidFill>
              </a:rPr>
              <a:t>Click on Copy C Identifier of Node.</a:t>
            </a:r>
          </a:p>
          <a:p>
            <a:pPr marL="0" indent="0">
              <a:buNone/>
            </a:pPr>
            <a:endParaRPr lang="en-US">
              <a:latin typeface="+mn-lt"/>
            </a:endParaRPr>
          </a:p>
          <a:p>
            <a:endParaRPr lang="en-US">
              <a:latin typeface="+mn-lt"/>
            </a:endParaRPr>
          </a:p>
          <a:p>
            <a:pPr lvl="1"/>
            <a:endParaRPr lang="en-US">
              <a:latin typeface="+mn-lt"/>
            </a:endParaRP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 language, continue</a:t>
            </a:r>
          </a:p>
        </p:txBody>
      </p:sp>
      <p:pic>
        <p:nvPicPr>
          <p:cNvPr id="3" name="Picture 2">
            <a:extLst>
              <a:ext uri="{FF2B5EF4-FFF2-40B4-BE49-F238E27FC236}">
                <a16:creationId xmlns:a16="http://schemas.microsoft.com/office/drawing/2014/main" id="{D5583B12-96EA-03D7-0151-45C5A34C0238}"/>
              </a:ext>
            </a:extLst>
          </p:cNvPr>
          <p:cNvPicPr>
            <a:picLocks noChangeAspect="1"/>
          </p:cNvPicPr>
          <p:nvPr/>
        </p:nvPicPr>
        <p:blipFill>
          <a:blip r:embed="rId3"/>
          <a:stretch>
            <a:fillRect/>
          </a:stretch>
        </p:blipFill>
        <p:spPr>
          <a:xfrm>
            <a:off x="2988805" y="3129605"/>
            <a:ext cx="186664" cy="136408"/>
          </a:xfrm>
          <a:prstGeom prst="rect">
            <a:avLst/>
          </a:prstGeom>
        </p:spPr>
      </p:pic>
      <p:pic>
        <p:nvPicPr>
          <p:cNvPr id="7" name="Picture 2" descr="Copy C Identifier of Node">
            <a:extLst>
              <a:ext uri="{FF2B5EF4-FFF2-40B4-BE49-F238E27FC236}">
                <a16:creationId xmlns:a16="http://schemas.microsoft.com/office/drawing/2014/main" id="{0183547D-6848-528D-5312-A9DB1FB0DE0F}"/>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4573588" y="1390650"/>
            <a:ext cx="3959225" cy="190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949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132B79-EA8E-6478-CC61-A81E3DBF47FD}"/>
              </a:ext>
            </a:extLst>
          </p:cNvPr>
          <p:cNvSpPr>
            <a:spLocks noGrp="1"/>
          </p:cNvSpPr>
          <p:nvPr>
            <p:ph sz="quarter" idx="12"/>
          </p:nvPr>
        </p:nvSpPr>
        <p:spPr/>
        <p:txBody>
          <a:bodyPr/>
          <a:lstStyle/>
          <a:p>
            <a:r>
              <a:rPr lang="en-US"/>
              <a:t>Use in C-files:</a:t>
            </a:r>
          </a:p>
          <a:p>
            <a:pPr lvl="1"/>
            <a:r>
              <a:rPr lang="en-US"/>
              <a:t>C file macro argument completion</a:t>
            </a:r>
          </a:p>
          <a:p>
            <a:pPr lvl="1"/>
            <a:r>
              <a:rPr lang="en-US"/>
              <a:t>Uses data from the most recent </a:t>
            </a:r>
            <a:r>
              <a:rPr lang="en-US" err="1"/>
              <a:t>DeviceTree</a:t>
            </a:r>
            <a:endParaRPr lang="en-US"/>
          </a:p>
          <a:p>
            <a:pPr lvl="1"/>
            <a:r>
              <a:rPr lang="en-US"/>
              <a:t>Provide arguments completion for:</a:t>
            </a:r>
          </a:p>
          <a:p>
            <a:pPr lvl="2">
              <a:buClr>
                <a:schemeClr val="accent1"/>
              </a:buClr>
              <a:buSzPct val="100000"/>
              <a:buFont typeface="Wingdings" pitchFamily="2" charset="2"/>
              <a:buChar char="§"/>
            </a:pPr>
            <a:r>
              <a:rPr lang="en-US">
                <a:solidFill>
                  <a:schemeClr val="tx1"/>
                </a:solidFill>
              </a:rPr>
              <a:t>DT_ALIAS</a:t>
            </a:r>
          </a:p>
          <a:p>
            <a:pPr lvl="2">
              <a:buClr>
                <a:schemeClr val="accent1"/>
              </a:buClr>
              <a:buSzPct val="100000"/>
              <a:buFont typeface="Wingdings" pitchFamily="2" charset="2"/>
              <a:buChar char="§"/>
            </a:pPr>
            <a:r>
              <a:rPr lang="en-US">
                <a:solidFill>
                  <a:schemeClr val="tx1"/>
                </a:solidFill>
              </a:rPr>
              <a:t>DT_NODELABEL</a:t>
            </a:r>
          </a:p>
          <a:p>
            <a:pPr lvl="2">
              <a:buClr>
                <a:schemeClr val="accent1"/>
              </a:buClr>
              <a:buSzPct val="100000"/>
              <a:buFont typeface="Wingdings" pitchFamily="2" charset="2"/>
              <a:buChar char="§"/>
            </a:pPr>
            <a:r>
              <a:rPr lang="en-US">
                <a:solidFill>
                  <a:schemeClr val="tx1"/>
                </a:solidFill>
              </a:rPr>
              <a:t>DT_PATH</a:t>
            </a:r>
          </a:p>
          <a:p>
            <a:pPr lvl="2">
              <a:buClr>
                <a:schemeClr val="accent1"/>
              </a:buClr>
              <a:buSzPct val="100000"/>
              <a:buFont typeface="Wingdings" pitchFamily="2" charset="2"/>
              <a:buChar char="§"/>
            </a:pPr>
            <a:r>
              <a:rPr lang="en-US">
                <a:solidFill>
                  <a:schemeClr val="tx1"/>
                </a:solidFill>
              </a:rPr>
              <a:t>DT_CHOSEN</a:t>
            </a:r>
          </a:p>
          <a:p>
            <a:endParaRPr lang="en-US"/>
          </a:p>
        </p:txBody>
      </p:sp>
      <p:sp>
        <p:nvSpPr>
          <p:cNvPr id="10" name="Content Placeholder 9">
            <a:extLst>
              <a:ext uri="{FF2B5EF4-FFF2-40B4-BE49-F238E27FC236}">
                <a16:creationId xmlns:a16="http://schemas.microsoft.com/office/drawing/2014/main" id="{A1F0BBAB-258E-DB49-22E5-7BE6D6931789}"/>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 language, continue</a:t>
            </a:r>
          </a:p>
        </p:txBody>
      </p:sp>
      <p:pic>
        <p:nvPicPr>
          <p:cNvPr id="8194" name="Picture 2" descr="C macro completion">
            <a:extLst>
              <a:ext uri="{FF2B5EF4-FFF2-40B4-BE49-F238E27FC236}">
                <a16:creationId xmlns:a16="http://schemas.microsoft.com/office/drawing/2014/main" id="{E1E7BE10-2A48-CCE4-CFDA-4F08CCC44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408" y="1390650"/>
            <a:ext cx="3957402" cy="156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72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5BED6C6-FFC1-D20B-FB23-5E6028028887}"/>
              </a:ext>
            </a:extLst>
          </p:cNvPr>
          <p:cNvSpPr>
            <a:spLocks noGrp="1"/>
          </p:cNvSpPr>
          <p:nvPr>
            <p:ph sz="quarter" idx="13"/>
          </p:nvPr>
        </p:nvSpPr>
        <p:spPr/>
        <p:txBody>
          <a:bodyPr/>
          <a:lstStyle/>
          <a:p>
            <a:endParaRPr lang="en-US"/>
          </a:p>
        </p:txBody>
      </p:sp>
      <p:pic>
        <p:nvPicPr>
          <p:cNvPr id="9218" name="Picture 2" descr="Show compiled output">
            <a:extLst>
              <a:ext uri="{FF2B5EF4-FFF2-40B4-BE49-F238E27FC236}">
                <a16:creationId xmlns:a16="http://schemas.microsoft.com/office/drawing/2014/main" id="{8576C6A1-7411-46B0-61E7-1AEE86EF6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129" y="1390650"/>
            <a:ext cx="3989684" cy="202531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6FACD99-40AB-E5D4-91B7-32BA86CFABED}"/>
              </a:ext>
            </a:extLst>
          </p:cNvPr>
          <p:cNvSpPr>
            <a:spLocks noGrp="1"/>
          </p:cNvSpPr>
          <p:nvPr>
            <p:ph sz="quarter" idx="12"/>
          </p:nvPr>
        </p:nvSpPr>
        <p:spPr/>
        <p:txBody>
          <a:bodyPr/>
          <a:lstStyle/>
          <a:p>
            <a:r>
              <a:rPr lang="en-US"/>
              <a:t>Show compiled output:</a:t>
            </a:r>
          </a:p>
          <a:p>
            <a:pPr lvl="1"/>
            <a:r>
              <a:rPr lang="en-US"/>
              <a:t>Click to view the compiled DeviceTree</a:t>
            </a:r>
          </a:p>
          <a:p>
            <a:pPr lvl="1"/>
            <a:r>
              <a:rPr lang="en-US"/>
              <a:t>Opens in separate window. </a:t>
            </a:r>
          </a:p>
          <a:p>
            <a:pPr lvl="1"/>
            <a:r>
              <a:rPr lang="en-US"/>
              <a:t>Click any context item in the DeviceTree View and the compiled output will jump to that section in </a:t>
            </a:r>
            <a:br>
              <a:rPr lang="en-US"/>
            </a:br>
            <a:r>
              <a:rPr lang="en-US"/>
              <a:t>the code</a:t>
            </a:r>
          </a:p>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DeviceTree language, continue</a:t>
            </a:r>
          </a:p>
        </p:txBody>
      </p:sp>
      <p:cxnSp>
        <p:nvCxnSpPr>
          <p:cNvPr id="3" name="Straight Arrow Connector 2">
            <a:extLst>
              <a:ext uri="{FF2B5EF4-FFF2-40B4-BE49-F238E27FC236}">
                <a16:creationId xmlns:a16="http://schemas.microsoft.com/office/drawing/2014/main" id="{44CF8694-AD48-4DDB-A147-46C58FF4393D}"/>
              </a:ext>
            </a:extLst>
          </p:cNvPr>
          <p:cNvCxnSpPr>
            <a:cxnSpLocks/>
          </p:cNvCxnSpPr>
          <p:nvPr/>
        </p:nvCxnSpPr>
        <p:spPr>
          <a:xfrm>
            <a:off x="4527097" y="1791325"/>
            <a:ext cx="1087891" cy="145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737323"/>
      </p:ext>
    </p:extLst>
  </p:cSld>
  <p:clrMapOvr>
    <a:masterClrMapping/>
  </p:clrMapOvr>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3AE9260-9604-F6A5-3613-52F20926B0CD}"/>
              </a:ext>
            </a:extLst>
          </p:cNvPr>
          <p:cNvSpPr>
            <a:spLocks noGrp="1"/>
          </p:cNvSpPr>
          <p:nvPr>
            <p:ph sz="quarter" idx="13"/>
          </p:nvPr>
        </p:nvSpPr>
        <p:spPr/>
        <p:txBody>
          <a:bodyPr/>
          <a:lstStyle/>
          <a:p>
            <a:r>
              <a:rPr lang="en-US"/>
              <a:t>Integrates with nRF Connect for VS Code</a:t>
            </a:r>
          </a:p>
          <a:p>
            <a:r>
              <a:rPr lang="en-US"/>
              <a:t>Connects over serial ports or RTT.</a:t>
            </a:r>
          </a:p>
          <a:p>
            <a:r>
              <a:rPr lang="en-US"/>
              <a:t>Uses Terminal Panel of the VS Code interface. </a:t>
            </a:r>
          </a:p>
          <a:p>
            <a:r>
              <a:rPr lang="en-US"/>
              <a:t>Reconnect automatically (but not for RTT).</a:t>
            </a:r>
          </a:p>
          <a:p>
            <a:r>
              <a:rPr lang="en-US"/>
              <a:t>This is a “simple” terminal. </a:t>
            </a:r>
          </a:p>
          <a:p>
            <a:r>
              <a:rPr lang="en-US"/>
              <a:t>If more advanced features are needed: Use a different terminal program</a:t>
            </a:r>
          </a:p>
          <a:p>
            <a:r>
              <a:rPr lang="en-US"/>
              <a:t>Full documentation for nRF Terminal can be found </a:t>
            </a:r>
            <a:r>
              <a:rPr lang="en-US">
                <a:solidFill>
                  <a:schemeClr val="accent3"/>
                </a:solidFill>
                <a:hlinkClick r:id="rId4">
                  <a:extLst>
                    <a:ext uri="{A12FA001-AC4F-418D-AE19-62706E023703}">
                      <ahyp:hlinkClr xmlns:ahyp="http://schemas.microsoft.com/office/drawing/2018/hyperlinkcolor" val="tx"/>
                    </a:ext>
                  </a:extLst>
                </a:hlinkClick>
              </a:rPr>
              <a:t>here</a:t>
            </a:r>
            <a:endParaRPr lang="en-US">
              <a:solidFill>
                <a:schemeClr val="accent3"/>
              </a:solidFill>
            </a:endParaRPr>
          </a:p>
          <a:p>
            <a:endParaRPr lang="en-US"/>
          </a:p>
        </p:txBody>
      </p:sp>
      <p:sp>
        <p:nvSpPr>
          <p:cNvPr id="2" name="Content Placeholder 1">
            <a:extLst>
              <a:ext uri="{FF2B5EF4-FFF2-40B4-BE49-F238E27FC236}">
                <a16:creationId xmlns:a16="http://schemas.microsoft.com/office/drawing/2014/main" id="{F23EF411-0A8D-46A0-2FEA-0268C382AB4B}"/>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Terminal</a:t>
            </a:r>
          </a:p>
        </p:txBody>
      </p:sp>
      <p:pic>
        <p:nvPicPr>
          <p:cNvPr id="7" name="Picture 6">
            <a:extLst>
              <a:ext uri="{FF2B5EF4-FFF2-40B4-BE49-F238E27FC236}">
                <a16:creationId xmlns:a16="http://schemas.microsoft.com/office/drawing/2014/main" id="{5FA4F6DE-214D-843B-DEF7-14F8C3636515}"/>
              </a:ext>
            </a:extLst>
          </p:cNvPr>
          <p:cNvPicPr>
            <a:picLocks noChangeAspect="1"/>
          </p:cNvPicPr>
          <p:nvPr/>
        </p:nvPicPr>
        <p:blipFill>
          <a:blip r:embed="rId5"/>
          <a:stretch>
            <a:fillRect/>
          </a:stretch>
        </p:blipFill>
        <p:spPr>
          <a:xfrm>
            <a:off x="5918677" y="1390650"/>
            <a:ext cx="2610730" cy="1270489"/>
          </a:xfrm>
          <a:prstGeom prst="rect">
            <a:avLst/>
          </a:prstGeom>
        </p:spPr>
      </p:pic>
    </p:spTree>
    <p:extLst>
      <p:ext uri="{BB962C8B-B14F-4D97-AF65-F5344CB8AC3E}">
        <p14:creationId xmlns:p14="http://schemas.microsoft.com/office/powerpoint/2010/main" val="2358671706"/>
      </p:ext>
    </p:extLst>
  </p:cSld>
  <p:clrMapOvr>
    <a:masterClrMapping/>
  </p:clrMapOvr>
  <p:extLst>
    <p:ext uri="{6950BFC3-D8DA-4A85-94F7-54DA5524770B}">
      <p188:commentRel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nect to the terminal">
            <a:extLst>
              <a:ext uri="{FF2B5EF4-FFF2-40B4-BE49-F238E27FC236}">
                <a16:creationId xmlns:a16="http://schemas.microsoft.com/office/drawing/2014/main" id="{6E760853-DBA4-6EEC-D4EB-A37EB2021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618" y="1384168"/>
            <a:ext cx="3973484" cy="212646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AFC0D252-AF92-A5A9-7816-C14F2D229B37}"/>
              </a:ext>
            </a:extLst>
          </p:cNvPr>
          <p:cNvSpPr>
            <a:spLocks noGrp="1"/>
          </p:cNvSpPr>
          <p:nvPr>
            <p:ph sz="quarter" idx="12"/>
          </p:nvPr>
        </p:nvSpPr>
        <p:spPr/>
        <p:txBody>
          <a:bodyPr/>
          <a:lstStyle/>
          <a:p>
            <a:r>
              <a:rPr lang="en-US"/>
              <a:t>There are two way to connect:</a:t>
            </a:r>
          </a:p>
          <a:p>
            <a:pPr lvl="1"/>
            <a:r>
              <a:rPr lang="en-US"/>
              <a:t>From the Terminal title bar:</a:t>
            </a:r>
          </a:p>
          <a:p>
            <a:pPr lvl="2">
              <a:buClr>
                <a:schemeClr val="accent1"/>
              </a:buClr>
              <a:buSzPct val="100000"/>
              <a:buFont typeface="Wingdings" pitchFamily="2" charset="2"/>
              <a:buChar char="§"/>
            </a:pPr>
            <a:r>
              <a:rPr lang="en-US">
                <a:solidFill>
                  <a:schemeClr val="tx1"/>
                </a:solidFill>
              </a:rPr>
              <a:t>Start Terminal with new configuration</a:t>
            </a:r>
          </a:p>
          <a:p>
            <a:pPr lvl="2">
              <a:buClr>
                <a:schemeClr val="accent1"/>
              </a:buClr>
              <a:buSzPct val="100000"/>
              <a:buFont typeface="Wingdings" pitchFamily="2" charset="2"/>
              <a:buChar char="§"/>
            </a:pPr>
            <a:r>
              <a:rPr lang="en-US">
                <a:solidFill>
                  <a:schemeClr val="tx1"/>
                </a:solidFill>
              </a:rPr>
              <a:t>Start Terminal with previous configuration</a:t>
            </a:r>
          </a:p>
          <a:p>
            <a:pPr lvl="1"/>
            <a:r>
              <a:rPr lang="en-US"/>
              <a:t>From the Connected Devices View:</a:t>
            </a:r>
          </a:p>
          <a:p>
            <a:pPr lvl="2">
              <a:buClr>
                <a:schemeClr val="accent1"/>
              </a:buClr>
              <a:buSzPct val="100000"/>
              <a:buFont typeface="Wingdings" pitchFamily="2" charset="2"/>
              <a:buChar char="§"/>
            </a:pPr>
            <a:r>
              <a:rPr lang="en-US">
                <a:solidFill>
                  <a:schemeClr val="tx1"/>
                </a:solidFill>
              </a:rPr>
              <a:t>Click on the board you want to connect to.</a:t>
            </a:r>
          </a:p>
          <a:p>
            <a:pPr lvl="2">
              <a:buClr>
                <a:schemeClr val="accent1"/>
              </a:buClr>
              <a:buSzPct val="100000"/>
              <a:buFont typeface="Wingdings" pitchFamily="2" charset="2"/>
              <a:buChar char="§"/>
            </a:pPr>
            <a:r>
              <a:rPr lang="en-US">
                <a:solidFill>
                  <a:schemeClr val="tx1"/>
                </a:solidFill>
              </a:rPr>
              <a:t>A list of options appear.</a:t>
            </a:r>
          </a:p>
          <a:p>
            <a:pPr lvl="2">
              <a:buClr>
                <a:schemeClr val="accent1"/>
              </a:buClr>
              <a:buSzPct val="100000"/>
              <a:buFont typeface="Wingdings" pitchFamily="2" charset="2"/>
              <a:buChar char="§"/>
            </a:pPr>
            <a:r>
              <a:rPr lang="en-US">
                <a:solidFill>
                  <a:schemeClr val="tx1"/>
                </a:solidFill>
              </a:rPr>
              <a:t>Hover your mouse over the option that has a terminal icon and click on the plug icon.</a:t>
            </a:r>
          </a:p>
          <a:p>
            <a:r>
              <a:rPr lang="en-US"/>
              <a:t>Disconnecting:</a:t>
            </a:r>
          </a:p>
          <a:p>
            <a:pPr lvl="2">
              <a:buClr>
                <a:schemeClr val="accent1"/>
              </a:buClr>
              <a:buSzPct val="100000"/>
              <a:buFont typeface="Wingdings" pitchFamily="2" charset="2"/>
              <a:buChar char="§"/>
            </a:pPr>
            <a:r>
              <a:rPr lang="en-US">
                <a:solidFill>
                  <a:schemeClr val="tx1"/>
                </a:solidFill>
              </a:rPr>
              <a:t>Click the terminal info in the status bar </a:t>
            </a:r>
          </a:p>
          <a:p>
            <a:pPr marL="0" indent="0">
              <a:buNone/>
            </a:pPr>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Terminal, connecting a device</a:t>
            </a:r>
          </a:p>
        </p:txBody>
      </p:sp>
      <p:cxnSp>
        <p:nvCxnSpPr>
          <p:cNvPr id="3" name="Straight Arrow Connector 2">
            <a:extLst>
              <a:ext uri="{FF2B5EF4-FFF2-40B4-BE49-F238E27FC236}">
                <a16:creationId xmlns:a16="http://schemas.microsoft.com/office/drawing/2014/main" id="{EA3A521D-B678-1544-CB7C-2BDE1DE2EB99}"/>
              </a:ext>
            </a:extLst>
          </p:cNvPr>
          <p:cNvCxnSpPr>
            <a:cxnSpLocks/>
          </p:cNvCxnSpPr>
          <p:nvPr/>
        </p:nvCxnSpPr>
        <p:spPr>
          <a:xfrm flipV="1">
            <a:off x="3755036" y="1480031"/>
            <a:ext cx="3859967" cy="569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CC10A3A0-721D-F305-07C6-1D530FB66F67}"/>
              </a:ext>
            </a:extLst>
          </p:cNvPr>
          <p:cNvCxnSpPr>
            <a:cxnSpLocks/>
          </p:cNvCxnSpPr>
          <p:nvPr/>
        </p:nvCxnSpPr>
        <p:spPr>
          <a:xfrm flipV="1">
            <a:off x="4036219" y="1593056"/>
            <a:ext cx="3864769" cy="704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76" name="Picture 4" descr="Connected Devices View to terminal">
            <a:extLst>
              <a:ext uri="{FF2B5EF4-FFF2-40B4-BE49-F238E27FC236}">
                <a16:creationId xmlns:a16="http://schemas.microsoft.com/office/drawing/2014/main" id="{C302CF83-3AB7-34FF-F51C-1C8E49C5DD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672" y="3567814"/>
            <a:ext cx="2030138" cy="94696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AF7E171-4B09-3D2B-0CE6-DA8CD3E0BFD4}"/>
              </a:ext>
            </a:extLst>
          </p:cNvPr>
          <p:cNvCxnSpPr>
            <a:cxnSpLocks/>
          </p:cNvCxnSpPr>
          <p:nvPr/>
        </p:nvCxnSpPr>
        <p:spPr>
          <a:xfrm>
            <a:off x="4036219" y="3435675"/>
            <a:ext cx="4185886" cy="644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Content Placeholder 15">
            <a:extLst>
              <a:ext uri="{FF2B5EF4-FFF2-40B4-BE49-F238E27FC236}">
                <a16:creationId xmlns:a16="http://schemas.microsoft.com/office/drawing/2014/main" id="{0BAE72E9-4A0A-9FB5-9C02-9EEBB21702D8}"/>
              </a:ext>
            </a:extLst>
          </p:cNvPr>
          <p:cNvPicPr>
            <a:picLocks noGrp="1" noChangeAspect="1"/>
          </p:cNvPicPr>
          <p:nvPr>
            <p:ph sz="quarter" idx="13"/>
          </p:nvPr>
        </p:nvPicPr>
        <p:blipFill rotWithShape="1">
          <a:blip r:embed="rId6"/>
          <a:srcRect t="53245"/>
          <a:stretch/>
        </p:blipFill>
        <p:spPr>
          <a:xfrm>
            <a:off x="5818185" y="4601434"/>
            <a:ext cx="2714625" cy="259347"/>
          </a:xfrm>
          <a:prstGeom prst="rect">
            <a:avLst/>
          </a:prstGeom>
        </p:spPr>
      </p:pic>
      <p:cxnSp>
        <p:nvCxnSpPr>
          <p:cNvPr id="21" name="Straight Arrow Connector 20">
            <a:extLst>
              <a:ext uri="{FF2B5EF4-FFF2-40B4-BE49-F238E27FC236}">
                <a16:creationId xmlns:a16="http://schemas.microsoft.com/office/drawing/2014/main" id="{EF573851-FBA2-2630-7A00-EB73DDC66671}"/>
              </a:ext>
            </a:extLst>
          </p:cNvPr>
          <p:cNvCxnSpPr>
            <a:cxnSpLocks/>
          </p:cNvCxnSpPr>
          <p:nvPr/>
        </p:nvCxnSpPr>
        <p:spPr>
          <a:xfrm>
            <a:off x="3821906" y="4079852"/>
            <a:ext cx="3133530" cy="690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8092181"/>
      </p:ext>
    </p:extLst>
  </p:cSld>
  <p:clrMapOvr>
    <a:masterClrMapping/>
  </p:clrMapOvr>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08E34C7-3209-421E-F343-BFA67287D765}"/>
              </a:ext>
            </a:extLst>
          </p:cNvPr>
          <p:cNvSpPr>
            <a:spLocks noGrp="1"/>
          </p:cNvSpPr>
          <p:nvPr>
            <p:ph sz="quarter" idx="13"/>
          </p:nvPr>
        </p:nvSpPr>
        <p:spPr/>
        <p:txBody>
          <a:bodyPr/>
          <a:lstStyle/>
          <a:p>
            <a:r>
              <a:rPr lang="en-US"/>
              <a:t>A memory report can be generated here</a:t>
            </a:r>
          </a:p>
          <a:p>
            <a:r>
              <a:rPr lang="en-US"/>
              <a:t>Displays</a:t>
            </a:r>
          </a:p>
          <a:p>
            <a:pPr lvl="1"/>
            <a:r>
              <a:rPr lang="en-US"/>
              <a:t>A hierarchical list of RAM and Flash (ROM) symbols  </a:t>
            </a:r>
          </a:p>
          <a:p>
            <a:pPr lvl="1"/>
            <a:r>
              <a:rPr lang="en-US"/>
              <a:t>Memory usage pr symbol</a:t>
            </a:r>
          </a:p>
          <a:p>
            <a:r>
              <a:rPr lang="en-US"/>
              <a:t>Each entry has right-click feature providing:</a:t>
            </a:r>
          </a:p>
          <a:p>
            <a:pPr lvl="1"/>
            <a:r>
              <a:rPr lang="en-US"/>
              <a:t>An identifier </a:t>
            </a:r>
          </a:p>
          <a:p>
            <a:pPr lvl="1"/>
            <a:r>
              <a:rPr lang="en-US"/>
              <a:t>If this is a code symbol a link to the source code is provided</a:t>
            </a:r>
          </a:p>
          <a:p>
            <a:endParaRPr lang="en-US"/>
          </a:p>
        </p:txBody>
      </p:sp>
      <p:sp>
        <p:nvSpPr>
          <p:cNvPr id="2" name="Content Placeholder 1">
            <a:extLst>
              <a:ext uri="{FF2B5EF4-FFF2-40B4-BE49-F238E27FC236}">
                <a16:creationId xmlns:a16="http://schemas.microsoft.com/office/drawing/2014/main" id="{5ACCFF3A-5C0D-BA86-5DE8-5ED43C659C43}"/>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The memory report</a:t>
            </a:r>
          </a:p>
        </p:txBody>
      </p:sp>
      <p:pic>
        <p:nvPicPr>
          <p:cNvPr id="4" name="Picture 3">
            <a:extLst>
              <a:ext uri="{FF2B5EF4-FFF2-40B4-BE49-F238E27FC236}">
                <a16:creationId xmlns:a16="http://schemas.microsoft.com/office/drawing/2014/main" id="{11B96FEF-9867-C845-AE85-E35E2CA5448A}"/>
              </a:ext>
            </a:extLst>
          </p:cNvPr>
          <p:cNvPicPr>
            <a:picLocks noChangeAspect="1"/>
          </p:cNvPicPr>
          <p:nvPr/>
        </p:nvPicPr>
        <p:blipFill>
          <a:blip r:embed="rId3"/>
          <a:stretch>
            <a:fillRect/>
          </a:stretch>
        </p:blipFill>
        <p:spPr>
          <a:xfrm>
            <a:off x="7329492" y="1390650"/>
            <a:ext cx="1195754" cy="1108646"/>
          </a:xfrm>
          <a:prstGeom prst="rect">
            <a:avLst/>
          </a:prstGeom>
        </p:spPr>
      </p:pic>
      <p:cxnSp>
        <p:nvCxnSpPr>
          <p:cNvPr id="16" name="Straight Arrow Connector 15">
            <a:extLst>
              <a:ext uri="{FF2B5EF4-FFF2-40B4-BE49-F238E27FC236}">
                <a16:creationId xmlns:a16="http://schemas.microsoft.com/office/drawing/2014/main" id="{A35CE02F-65EC-3DEB-873D-EC0FAF6666E2}"/>
              </a:ext>
            </a:extLst>
          </p:cNvPr>
          <p:cNvCxnSpPr>
            <a:cxnSpLocks/>
          </p:cNvCxnSpPr>
          <p:nvPr/>
        </p:nvCxnSpPr>
        <p:spPr>
          <a:xfrm>
            <a:off x="5043488" y="1457325"/>
            <a:ext cx="2414119" cy="922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9706EE4-8864-269E-5AB5-2872927B0FB1}"/>
              </a:ext>
            </a:extLst>
          </p:cNvPr>
          <p:cNvPicPr>
            <a:picLocks noChangeAspect="1"/>
          </p:cNvPicPr>
          <p:nvPr/>
        </p:nvPicPr>
        <p:blipFill>
          <a:blip r:embed="rId4"/>
          <a:stretch>
            <a:fillRect/>
          </a:stretch>
        </p:blipFill>
        <p:spPr>
          <a:xfrm>
            <a:off x="6238479" y="2596834"/>
            <a:ext cx="2281234" cy="2234797"/>
          </a:xfrm>
          <a:prstGeom prst="rect">
            <a:avLst/>
          </a:prstGeom>
        </p:spPr>
      </p:pic>
      <p:cxnSp>
        <p:nvCxnSpPr>
          <p:cNvPr id="22" name="Straight Arrow Connector 21">
            <a:extLst>
              <a:ext uri="{FF2B5EF4-FFF2-40B4-BE49-F238E27FC236}">
                <a16:creationId xmlns:a16="http://schemas.microsoft.com/office/drawing/2014/main" id="{714FF541-CF3F-2457-233D-C47A2255AA56}"/>
              </a:ext>
            </a:extLst>
          </p:cNvPr>
          <p:cNvCxnSpPr>
            <a:cxnSpLocks/>
          </p:cNvCxnSpPr>
          <p:nvPr/>
        </p:nvCxnSpPr>
        <p:spPr>
          <a:xfrm>
            <a:off x="5815013" y="3328988"/>
            <a:ext cx="1459448" cy="1259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CD1210E-C055-E4BE-234B-EC82BFE728CE}"/>
              </a:ext>
            </a:extLst>
          </p:cNvPr>
          <p:cNvCxnSpPr>
            <a:cxnSpLocks/>
          </p:cNvCxnSpPr>
          <p:nvPr/>
        </p:nvCxnSpPr>
        <p:spPr>
          <a:xfrm>
            <a:off x="5500688" y="3579019"/>
            <a:ext cx="1723354" cy="1193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1ED99CF-B2F6-1444-AEDA-D9B8C70E5065}"/>
              </a:ext>
            </a:extLst>
          </p:cNvPr>
          <p:cNvCxnSpPr/>
          <p:nvPr/>
        </p:nvCxnSpPr>
        <p:spPr>
          <a:xfrm flipH="1" flipV="1">
            <a:off x="2221706" y="3186113"/>
            <a:ext cx="3593307" cy="14287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12161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2FB3456-A731-3A24-D47B-AD537010E4B8}"/>
              </a:ext>
            </a:extLst>
          </p:cNvPr>
          <p:cNvSpPr>
            <a:spLocks noGrp="1"/>
          </p:cNvSpPr>
          <p:nvPr>
            <p:ph type="pic" sz="quarter" idx="10"/>
          </p:nvPr>
        </p:nvSpPr>
        <p:spPr/>
      </p:sp>
      <p:sp>
        <p:nvSpPr>
          <p:cNvPr id="7" name="Text Placeholder 6">
            <a:extLst>
              <a:ext uri="{FF2B5EF4-FFF2-40B4-BE49-F238E27FC236}">
                <a16:creationId xmlns:a16="http://schemas.microsoft.com/office/drawing/2014/main" id="{FC1BC326-A818-CBAA-ACF5-734E6CEF69DC}"/>
              </a:ext>
            </a:extLst>
          </p:cNvPr>
          <p:cNvSpPr>
            <a:spLocks noGrp="1"/>
          </p:cNvSpPr>
          <p:nvPr>
            <p:ph type="body" sz="quarter" idx="11"/>
          </p:nvPr>
        </p:nvSpPr>
        <p:spPr/>
        <p:txBody>
          <a:bodyPr/>
          <a:lstStyle/>
          <a:p>
            <a:r>
              <a:rPr lang="en-US"/>
              <a:t>nRF Connect for VS Code</a:t>
            </a:r>
          </a:p>
        </p:txBody>
      </p:sp>
      <p:sp>
        <p:nvSpPr>
          <p:cNvPr id="8" name="Text Placeholder 7">
            <a:extLst>
              <a:ext uri="{FF2B5EF4-FFF2-40B4-BE49-F238E27FC236}">
                <a16:creationId xmlns:a16="http://schemas.microsoft.com/office/drawing/2014/main" id="{335E8E17-1145-8BA2-9A08-37140B0AAE53}"/>
              </a:ext>
            </a:extLst>
          </p:cNvPr>
          <p:cNvSpPr>
            <a:spLocks noGrp="1"/>
          </p:cNvSpPr>
          <p:nvPr>
            <p:ph type="body" sz="quarter" idx="12"/>
          </p:nvPr>
        </p:nvSpPr>
        <p:spPr/>
        <p:txBody>
          <a:bodyPr/>
          <a:lstStyle/>
          <a:p>
            <a:r>
              <a:rPr lang="en-US"/>
              <a:t>Apps, configs and tips &amp; tricks</a:t>
            </a:r>
          </a:p>
        </p:txBody>
      </p:sp>
      <p:pic>
        <p:nvPicPr>
          <p:cNvPr id="9" name="Graphic 8">
            <a:extLst>
              <a:ext uri="{FF2B5EF4-FFF2-40B4-BE49-F238E27FC236}">
                <a16:creationId xmlns:a16="http://schemas.microsoft.com/office/drawing/2014/main" id="{A57C2168-4BB8-4053-24E3-5290C786EC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69862" y="646598"/>
            <a:ext cx="2072274" cy="2126099"/>
          </a:xfrm>
          <a:prstGeom prst="rect">
            <a:avLst/>
          </a:prstGeom>
        </p:spPr>
      </p:pic>
    </p:spTree>
    <p:extLst>
      <p:ext uri="{BB962C8B-B14F-4D97-AF65-F5344CB8AC3E}">
        <p14:creationId xmlns:p14="http://schemas.microsoft.com/office/powerpoint/2010/main" val="554318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40EF6D2-D502-AA20-E036-891278E2702B}"/>
              </a:ext>
            </a:extLst>
          </p:cNvPr>
          <p:cNvSpPr>
            <a:spLocks noGrp="1"/>
          </p:cNvSpPr>
          <p:nvPr>
            <p:ph sz="quarter" idx="12"/>
          </p:nvPr>
        </p:nvSpPr>
        <p:spPr/>
        <p:txBody>
          <a:bodyPr/>
          <a:lstStyle/>
          <a:p>
            <a:r>
              <a:rPr lang="en-US"/>
              <a:t>You can have many application in your VS Code workspace </a:t>
            </a:r>
            <a:br>
              <a:rPr lang="en-US"/>
            </a:br>
            <a:r>
              <a:rPr lang="en-US"/>
              <a:t>(2 shown)</a:t>
            </a:r>
          </a:p>
          <a:p>
            <a:r>
              <a:rPr lang="en-US"/>
              <a:t>Build all of them with one click</a:t>
            </a:r>
          </a:p>
          <a:p>
            <a:endParaRPr lang="en-US"/>
          </a:p>
        </p:txBody>
      </p:sp>
      <p:sp>
        <p:nvSpPr>
          <p:cNvPr id="4" name="Text Placeholder 3">
            <a:extLst>
              <a:ext uri="{FF2B5EF4-FFF2-40B4-BE49-F238E27FC236}">
                <a16:creationId xmlns:a16="http://schemas.microsoft.com/office/drawing/2014/main" id="{2E60BB88-059B-ACAA-BD41-7B23788E749F}"/>
              </a:ext>
            </a:extLst>
          </p:cNvPr>
          <p:cNvSpPr>
            <a:spLocks noGrp="1"/>
          </p:cNvSpPr>
          <p:nvPr>
            <p:ph sz="quarter" idx="13"/>
          </p:nvPr>
        </p:nvSpPr>
        <p:spPr/>
        <p:txBody>
          <a:bodyPr/>
          <a:lstStyle/>
          <a:p>
            <a:r>
              <a:rPr lang="en-US"/>
              <a:t>In nRF Connect for VS Code</a:t>
            </a:r>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Multiple apps, configs and devices</a:t>
            </a:r>
          </a:p>
        </p:txBody>
      </p:sp>
      <p:pic>
        <p:nvPicPr>
          <p:cNvPr id="3" name="Picture 2">
            <a:extLst>
              <a:ext uri="{FF2B5EF4-FFF2-40B4-BE49-F238E27FC236}">
                <a16:creationId xmlns:a16="http://schemas.microsoft.com/office/drawing/2014/main" id="{B9735DF9-E9C7-EDE7-072B-FDBD357E021A}"/>
              </a:ext>
            </a:extLst>
          </p:cNvPr>
          <p:cNvPicPr>
            <a:picLocks noChangeAspect="1"/>
          </p:cNvPicPr>
          <p:nvPr/>
        </p:nvPicPr>
        <p:blipFill>
          <a:blip r:embed="rId3"/>
          <a:stretch>
            <a:fillRect/>
          </a:stretch>
        </p:blipFill>
        <p:spPr>
          <a:xfrm>
            <a:off x="4580259" y="1396031"/>
            <a:ext cx="3960000" cy="2689960"/>
          </a:xfrm>
          <a:prstGeom prst="rect">
            <a:avLst/>
          </a:prstGeom>
        </p:spPr>
      </p:pic>
      <p:cxnSp>
        <p:nvCxnSpPr>
          <p:cNvPr id="7" name="Straight Arrow Connector 6">
            <a:extLst>
              <a:ext uri="{FF2B5EF4-FFF2-40B4-BE49-F238E27FC236}">
                <a16:creationId xmlns:a16="http://schemas.microsoft.com/office/drawing/2014/main" id="{41A1C992-D0D0-A575-D38F-0DA5AD956727}"/>
              </a:ext>
            </a:extLst>
          </p:cNvPr>
          <p:cNvCxnSpPr>
            <a:cxnSpLocks/>
          </p:cNvCxnSpPr>
          <p:nvPr/>
        </p:nvCxnSpPr>
        <p:spPr>
          <a:xfrm flipV="1">
            <a:off x="3529853" y="1730935"/>
            <a:ext cx="1290002" cy="198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07AEFAD-21EB-473E-BE5B-BDCADE1B1765}"/>
              </a:ext>
            </a:extLst>
          </p:cNvPr>
          <p:cNvCxnSpPr>
            <a:cxnSpLocks/>
          </p:cNvCxnSpPr>
          <p:nvPr/>
        </p:nvCxnSpPr>
        <p:spPr>
          <a:xfrm>
            <a:off x="3529853" y="1929653"/>
            <a:ext cx="1290002" cy="217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8F48EA4-44F9-13B4-88FE-BA1D3C9C4CA9}"/>
              </a:ext>
            </a:extLst>
          </p:cNvPr>
          <p:cNvCxnSpPr>
            <a:cxnSpLocks/>
          </p:cNvCxnSpPr>
          <p:nvPr/>
        </p:nvCxnSpPr>
        <p:spPr>
          <a:xfrm flipV="1">
            <a:off x="4061012" y="1581075"/>
            <a:ext cx="4011191" cy="873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54549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40EF6D2-D502-AA20-E036-891278E2702B}"/>
              </a:ext>
            </a:extLst>
          </p:cNvPr>
          <p:cNvSpPr>
            <a:spLocks noGrp="1"/>
          </p:cNvSpPr>
          <p:nvPr>
            <p:ph sz="quarter" idx="12"/>
          </p:nvPr>
        </p:nvSpPr>
        <p:spPr/>
        <p:txBody>
          <a:bodyPr/>
          <a:lstStyle/>
          <a:p>
            <a:r>
              <a:rPr lang="en-US"/>
              <a:t>You can link a build configuration to a device and flash all linked devices with one click</a:t>
            </a:r>
          </a:p>
          <a:p>
            <a:endParaRPr lang="en-US"/>
          </a:p>
          <a:p>
            <a:endParaRPr lang="en-US"/>
          </a:p>
          <a:p>
            <a:r>
              <a:rPr lang="en-US"/>
              <a:t>You can have many configurations for the same application, for instance release and debug</a:t>
            </a:r>
            <a:br>
              <a:rPr lang="en-US"/>
            </a:br>
            <a:r>
              <a:rPr lang="en-US"/>
              <a:t>and build all configurations for one app with one click</a:t>
            </a:r>
          </a:p>
          <a:p>
            <a:endParaRPr lang="en-US"/>
          </a:p>
        </p:txBody>
      </p:sp>
      <p:sp>
        <p:nvSpPr>
          <p:cNvPr id="7" name="Text Placeholder 6">
            <a:extLst>
              <a:ext uri="{FF2B5EF4-FFF2-40B4-BE49-F238E27FC236}">
                <a16:creationId xmlns:a16="http://schemas.microsoft.com/office/drawing/2014/main" id="{79D71023-CA51-DB03-7E15-15FDE79D919B}"/>
              </a:ext>
            </a:extLst>
          </p:cNvPr>
          <p:cNvSpPr>
            <a:spLocks noGrp="1"/>
          </p:cNvSpPr>
          <p:nvPr>
            <p:ph sz="quarter" idx="13"/>
          </p:nvPr>
        </p:nvSpPr>
        <p:spPr/>
        <p:txBody>
          <a:bodyPr/>
          <a:lstStyle/>
          <a:p>
            <a:r>
              <a:rPr lang="en-US"/>
              <a:t>In nRF Connect for VS Code</a:t>
            </a:r>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Multiple apps, configs and devices</a:t>
            </a:r>
          </a:p>
        </p:txBody>
      </p:sp>
      <p:pic>
        <p:nvPicPr>
          <p:cNvPr id="3" name="Picture 2">
            <a:extLst>
              <a:ext uri="{FF2B5EF4-FFF2-40B4-BE49-F238E27FC236}">
                <a16:creationId xmlns:a16="http://schemas.microsoft.com/office/drawing/2014/main" id="{B9735DF9-E9C7-EDE7-072B-FDBD357E021A}"/>
              </a:ext>
            </a:extLst>
          </p:cNvPr>
          <p:cNvPicPr>
            <a:picLocks noChangeAspect="1"/>
          </p:cNvPicPr>
          <p:nvPr/>
        </p:nvPicPr>
        <p:blipFill rotWithShape="1">
          <a:blip r:embed="rId3"/>
          <a:srcRect b="6600"/>
          <a:stretch/>
        </p:blipFill>
        <p:spPr>
          <a:xfrm>
            <a:off x="4571185" y="1390650"/>
            <a:ext cx="3961628" cy="2513475"/>
          </a:xfrm>
          <a:prstGeom prst="rect">
            <a:avLst/>
          </a:prstGeom>
        </p:spPr>
      </p:pic>
      <p:cxnSp>
        <p:nvCxnSpPr>
          <p:cNvPr id="22" name="Straight Arrow Connector 21">
            <a:extLst>
              <a:ext uri="{FF2B5EF4-FFF2-40B4-BE49-F238E27FC236}">
                <a16:creationId xmlns:a16="http://schemas.microsoft.com/office/drawing/2014/main" id="{E172BEA9-770E-1D9C-00CB-AEF265133062}"/>
              </a:ext>
            </a:extLst>
          </p:cNvPr>
          <p:cNvCxnSpPr>
            <a:cxnSpLocks/>
          </p:cNvCxnSpPr>
          <p:nvPr/>
        </p:nvCxnSpPr>
        <p:spPr>
          <a:xfrm flipV="1">
            <a:off x="3136106" y="1550194"/>
            <a:ext cx="5179219" cy="550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2EBDC421-C13E-288A-15B0-DAE9C1144511}"/>
              </a:ext>
            </a:extLst>
          </p:cNvPr>
          <p:cNvPicPr>
            <a:picLocks noChangeAspect="1"/>
          </p:cNvPicPr>
          <p:nvPr/>
        </p:nvPicPr>
        <p:blipFill>
          <a:blip r:embed="rId4"/>
          <a:stretch>
            <a:fillRect/>
          </a:stretch>
        </p:blipFill>
        <p:spPr>
          <a:xfrm>
            <a:off x="4569154" y="4070673"/>
            <a:ext cx="3963660" cy="658920"/>
          </a:xfrm>
          <a:prstGeom prst="rect">
            <a:avLst/>
          </a:prstGeom>
        </p:spPr>
      </p:pic>
      <p:cxnSp>
        <p:nvCxnSpPr>
          <p:cNvPr id="34" name="Straight Arrow Connector 33">
            <a:extLst>
              <a:ext uri="{FF2B5EF4-FFF2-40B4-BE49-F238E27FC236}">
                <a16:creationId xmlns:a16="http://schemas.microsoft.com/office/drawing/2014/main" id="{21199DE7-91BA-BF05-CDE6-7B32EEBC4C51}"/>
              </a:ext>
            </a:extLst>
          </p:cNvPr>
          <p:cNvCxnSpPr>
            <a:cxnSpLocks/>
          </p:cNvCxnSpPr>
          <p:nvPr/>
        </p:nvCxnSpPr>
        <p:spPr>
          <a:xfrm>
            <a:off x="3770026" y="3844977"/>
            <a:ext cx="944849" cy="534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99D70AB-4039-8BE7-ABE3-A379981A7395}"/>
              </a:ext>
            </a:extLst>
          </p:cNvPr>
          <p:cNvCxnSpPr>
            <a:cxnSpLocks/>
          </p:cNvCxnSpPr>
          <p:nvPr/>
        </p:nvCxnSpPr>
        <p:spPr>
          <a:xfrm flipV="1">
            <a:off x="7545545" y="4243388"/>
            <a:ext cx="648336" cy="2727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0AC52C7-2127-0139-6E82-62FA0B331F33}"/>
              </a:ext>
            </a:extLst>
          </p:cNvPr>
          <p:cNvCxnSpPr>
            <a:cxnSpLocks/>
          </p:cNvCxnSpPr>
          <p:nvPr/>
        </p:nvCxnSpPr>
        <p:spPr>
          <a:xfrm flipH="1" flipV="1">
            <a:off x="2847180" y="4464814"/>
            <a:ext cx="4698363" cy="5015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2440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D3D6A4-DD7E-D83B-9F35-15155C760389}"/>
              </a:ext>
            </a:extLst>
          </p:cNvPr>
          <p:cNvSpPr>
            <a:spLocks noGrp="1"/>
          </p:cNvSpPr>
          <p:nvPr>
            <p:ph sz="quarter" idx="12"/>
          </p:nvPr>
        </p:nvSpPr>
        <p:spPr/>
        <p:txBody>
          <a:bodyPr/>
          <a:lstStyle/>
          <a:p>
            <a:r>
              <a:rPr lang="en-US"/>
              <a:t>VS Code refer to CLI as “Terminals”</a:t>
            </a:r>
          </a:p>
          <a:p>
            <a:r>
              <a:rPr lang="en-US"/>
              <a:t>You can open a CLI by clicking …   </a:t>
            </a:r>
          </a:p>
          <a:p>
            <a:r>
              <a:rPr lang="en-US"/>
              <a:t>The terminal will get the correct settings for the configuration</a:t>
            </a:r>
          </a:p>
          <a:p>
            <a:r>
              <a:rPr lang="en-US"/>
              <a:t>You can have many terminals</a:t>
            </a:r>
          </a:p>
          <a:p>
            <a:pPr lvl="1"/>
            <a:r>
              <a:rPr lang="en-US"/>
              <a:t>Each terminal may have different settings</a:t>
            </a:r>
          </a:p>
          <a:p>
            <a:endParaRPr lang="en-US"/>
          </a:p>
        </p:txBody>
      </p:sp>
      <p:sp>
        <p:nvSpPr>
          <p:cNvPr id="13" name="Content Placeholder 12">
            <a:extLst>
              <a:ext uri="{FF2B5EF4-FFF2-40B4-BE49-F238E27FC236}">
                <a16:creationId xmlns:a16="http://schemas.microsoft.com/office/drawing/2014/main" id="{9E0495C3-7997-DABD-3589-DEB49489D2A2}"/>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Using CLI with VS Code</a:t>
            </a:r>
          </a:p>
        </p:txBody>
      </p:sp>
      <p:pic>
        <p:nvPicPr>
          <p:cNvPr id="3" name="Picture 2">
            <a:extLst>
              <a:ext uri="{FF2B5EF4-FFF2-40B4-BE49-F238E27FC236}">
                <a16:creationId xmlns:a16="http://schemas.microsoft.com/office/drawing/2014/main" id="{F4E6E111-6069-5AE3-21D8-45F752ED0EC7}"/>
              </a:ext>
            </a:extLst>
          </p:cNvPr>
          <p:cNvPicPr>
            <a:picLocks noChangeAspect="1"/>
          </p:cNvPicPr>
          <p:nvPr/>
        </p:nvPicPr>
        <p:blipFill>
          <a:blip r:embed="rId3"/>
          <a:stretch>
            <a:fillRect/>
          </a:stretch>
        </p:blipFill>
        <p:spPr>
          <a:xfrm>
            <a:off x="5551951" y="1369606"/>
            <a:ext cx="2981741" cy="409632"/>
          </a:xfrm>
          <a:prstGeom prst="rect">
            <a:avLst/>
          </a:prstGeom>
        </p:spPr>
      </p:pic>
      <p:pic>
        <p:nvPicPr>
          <p:cNvPr id="7" name="Picture 6">
            <a:extLst>
              <a:ext uri="{FF2B5EF4-FFF2-40B4-BE49-F238E27FC236}">
                <a16:creationId xmlns:a16="http://schemas.microsoft.com/office/drawing/2014/main" id="{4D1726EE-0D2F-CFB1-5FE2-52116013E8A5}"/>
              </a:ext>
            </a:extLst>
          </p:cNvPr>
          <p:cNvPicPr>
            <a:picLocks noChangeAspect="1"/>
          </p:cNvPicPr>
          <p:nvPr/>
        </p:nvPicPr>
        <p:blipFill>
          <a:blip r:embed="rId4"/>
          <a:stretch>
            <a:fillRect/>
          </a:stretch>
        </p:blipFill>
        <p:spPr>
          <a:xfrm>
            <a:off x="5551951" y="2017670"/>
            <a:ext cx="2981741" cy="617520"/>
          </a:xfrm>
          <a:prstGeom prst="rect">
            <a:avLst/>
          </a:prstGeom>
        </p:spPr>
      </p:pic>
      <p:pic>
        <p:nvPicPr>
          <p:cNvPr id="10" name="Picture 9">
            <a:extLst>
              <a:ext uri="{FF2B5EF4-FFF2-40B4-BE49-F238E27FC236}">
                <a16:creationId xmlns:a16="http://schemas.microsoft.com/office/drawing/2014/main" id="{A9D4E3A3-455F-A846-0733-98D3A95D905A}"/>
              </a:ext>
            </a:extLst>
          </p:cNvPr>
          <p:cNvPicPr>
            <a:picLocks noChangeAspect="1"/>
          </p:cNvPicPr>
          <p:nvPr/>
        </p:nvPicPr>
        <p:blipFill>
          <a:blip r:embed="rId5"/>
          <a:stretch>
            <a:fillRect/>
          </a:stretch>
        </p:blipFill>
        <p:spPr>
          <a:xfrm>
            <a:off x="5551950" y="3098442"/>
            <a:ext cx="2981741" cy="742512"/>
          </a:xfrm>
          <a:prstGeom prst="rect">
            <a:avLst/>
          </a:prstGeom>
        </p:spPr>
      </p:pic>
      <p:pic>
        <p:nvPicPr>
          <p:cNvPr id="14" name="Picture 13">
            <a:extLst>
              <a:ext uri="{FF2B5EF4-FFF2-40B4-BE49-F238E27FC236}">
                <a16:creationId xmlns:a16="http://schemas.microsoft.com/office/drawing/2014/main" id="{46FCB187-1A5C-8BFF-8F81-7E78966DF922}"/>
              </a:ext>
            </a:extLst>
          </p:cNvPr>
          <p:cNvPicPr>
            <a:picLocks noChangeAspect="1"/>
          </p:cNvPicPr>
          <p:nvPr/>
        </p:nvPicPr>
        <p:blipFill>
          <a:blip r:embed="rId6"/>
          <a:stretch>
            <a:fillRect/>
          </a:stretch>
        </p:blipFill>
        <p:spPr>
          <a:xfrm>
            <a:off x="4029590" y="1744461"/>
            <a:ext cx="273289" cy="161489"/>
          </a:xfrm>
          <a:prstGeom prst="rect">
            <a:avLst/>
          </a:prstGeom>
        </p:spPr>
      </p:pic>
      <p:cxnSp>
        <p:nvCxnSpPr>
          <p:cNvPr id="16" name="Straight Arrow Connector 15">
            <a:extLst>
              <a:ext uri="{FF2B5EF4-FFF2-40B4-BE49-F238E27FC236}">
                <a16:creationId xmlns:a16="http://schemas.microsoft.com/office/drawing/2014/main" id="{BB0A4682-D842-6554-C8FF-3E05369AE467}"/>
              </a:ext>
            </a:extLst>
          </p:cNvPr>
          <p:cNvCxnSpPr>
            <a:cxnSpLocks/>
          </p:cNvCxnSpPr>
          <p:nvPr/>
        </p:nvCxnSpPr>
        <p:spPr>
          <a:xfrm flipV="1">
            <a:off x="8192192" y="1704728"/>
            <a:ext cx="135759" cy="1929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DB13B12-2FA3-0002-337C-777C7EDC25E8}"/>
              </a:ext>
            </a:extLst>
          </p:cNvPr>
          <p:cNvCxnSpPr>
            <a:cxnSpLocks/>
          </p:cNvCxnSpPr>
          <p:nvPr/>
        </p:nvCxnSpPr>
        <p:spPr>
          <a:xfrm>
            <a:off x="8197589" y="1889568"/>
            <a:ext cx="176081" cy="163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A68603A-1986-72F0-1FD2-0A1B3DE21D0F}"/>
              </a:ext>
            </a:extLst>
          </p:cNvPr>
          <p:cNvCxnSpPr>
            <a:cxnSpLocks/>
          </p:cNvCxnSpPr>
          <p:nvPr/>
        </p:nvCxnSpPr>
        <p:spPr>
          <a:xfrm>
            <a:off x="4350544" y="1833563"/>
            <a:ext cx="3841648" cy="610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6CDBA3EF-28AF-92B7-C4C9-BCD9606F57C2}"/>
              </a:ext>
            </a:extLst>
          </p:cNvPr>
          <p:cNvCxnSpPr>
            <a:cxnSpLocks/>
          </p:cNvCxnSpPr>
          <p:nvPr/>
        </p:nvCxnSpPr>
        <p:spPr>
          <a:xfrm>
            <a:off x="3900488" y="2539957"/>
            <a:ext cx="3856922" cy="847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9503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60407510-EE5F-4174-B060-91AB71A54C4E}"/>
              </a:ext>
            </a:extLst>
          </p:cNvPr>
          <p:cNvSpPr txBox="1">
            <a:spLocks/>
          </p:cNvSpPr>
          <p:nvPr/>
        </p:nvSpPr>
        <p:spPr bwMode="auto">
          <a:xfrm>
            <a:off x="609600" y="580404"/>
            <a:ext cx="7923213" cy="857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lnSpc>
                <a:spcPts val="3500"/>
              </a:lnSpc>
              <a:spcBef>
                <a:spcPct val="0"/>
              </a:spcBef>
              <a:spcAft>
                <a:spcPct val="0"/>
              </a:spcAft>
              <a:defRPr sz="2800" kern="1200">
                <a:solidFill>
                  <a:schemeClr val="accent1"/>
                </a:solidFill>
                <a:latin typeface="Gotham Extra Light" pitchFamily="50" charset="0"/>
                <a:ea typeface="+mj-ea"/>
                <a:cs typeface="Gotham Extra Light" pitchFamily="50" charset="0"/>
              </a:defRPr>
            </a:lvl1pPr>
            <a:lvl2pPr algn="l" rtl="0" eaLnBrk="1" fontAlgn="base" hangingPunct="1">
              <a:spcBef>
                <a:spcPct val="0"/>
              </a:spcBef>
              <a:spcAft>
                <a:spcPct val="0"/>
              </a:spcAft>
              <a:defRPr sz="3200">
                <a:solidFill>
                  <a:schemeClr val="accent1"/>
                </a:solidFill>
                <a:latin typeface="Arial" charset="0"/>
              </a:defRPr>
            </a:lvl2pPr>
            <a:lvl3pPr algn="l" rtl="0" eaLnBrk="1" fontAlgn="base" hangingPunct="1">
              <a:spcBef>
                <a:spcPct val="0"/>
              </a:spcBef>
              <a:spcAft>
                <a:spcPct val="0"/>
              </a:spcAft>
              <a:defRPr sz="3200">
                <a:solidFill>
                  <a:schemeClr val="accent1"/>
                </a:solidFill>
                <a:latin typeface="Arial" charset="0"/>
              </a:defRPr>
            </a:lvl3pPr>
            <a:lvl4pPr algn="l" rtl="0" eaLnBrk="1" fontAlgn="base" hangingPunct="1">
              <a:spcBef>
                <a:spcPct val="0"/>
              </a:spcBef>
              <a:spcAft>
                <a:spcPct val="0"/>
              </a:spcAft>
              <a:defRPr sz="3200">
                <a:solidFill>
                  <a:schemeClr val="accent1"/>
                </a:solidFill>
                <a:latin typeface="Arial" charset="0"/>
              </a:defRPr>
            </a:lvl4pPr>
            <a:lvl5pPr algn="l" rtl="0" eaLnBrk="1" fontAlgn="base" hangingPunct="1">
              <a:spcBef>
                <a:spcPct val="0"/>
              </a:spcBef>
              <a:spcAft>
                <a:spcPct val="0"/>
              </a:spcAft>
              <a:defRPr sz="3200">
                <a:solidFill>
                  <a:schemeClr val="accent1"/>
                </a:solidFill>
                <a:latin typeface="Arial" charset="0"/>
              </a:defRPr>
            </a:lvl5pPr>
            <a:lvl6pPr marL="457178" algn="l" rtl="0" eaLnBrk="1" fontAlgn="base" hangingPunct="1">
              <a:spcBef>
                <a:spcPct val="0"/>
              </a:spcBef>
              <a:spcAft>
                <a:spcPct val="0"/>
              </a:spcAft>
              <a:defRPr sz="3200">
                <a:solidFill>
                  <a:schemeClr val="accent1"/>
                </a:solidFill>
                <a:latin typeface="Arial" charset="0"/>
              </a:defRPr>
            </a:lvl6pPr>
            <a:lvl7pPr marL="914354" algn="l" rtl="0" eaLnBrk="1" fontAlgn="base" hangingPunct="1">
              <a:spcBef>
                <a:spcPct val="0"/>
              </a:spcBef>
              <a:spcAft>
                <a:spcPct val="0"/>
              </a:spcAft>
              <a:defRPr sz="3200">
                <a:solidFill>
                  <a:schemeClr val="accent1"/>
                </a:solidFill>
                <a:latin typeface="Arial" charset="0"/>
              </a:defRPr>
            </a:lvl7pPr>
            <a:lvl8pPr marL="1371532" algn="l" rtl="0" eaLnBrk="1" fontAlgn="base" hangingPunct="1">
              <a:spcBef>
                <a:spcPct val="0"/>
              </a:spcBef>
              <a:spcAft>
                <a:spcPct val="0"/>
              </a:spcAft>
              <a:defRPr sz="3200">
                <a:solidFill>
                  <a:schemeClr val="accent1"/>
                </a:solidFill>
                <a:latin typeface="Arial" charset="0"/>
              </a:defRPr>
            </a:lvl8pPr>
            <a:lvl9pPr marL="1828709" algn="l" rtl="0" eaLnBrk="1" fontAlgn="base" hangingPunct="1">
              <a:spcBef>
                <a:spcPct val="0"/>
              </a:spcBef>
              <a:spcAft>
                <a:spcPct val="0"/>
              </a:spcAft>
              <a:defRPr sz="3200">
                <a:solidFill>
                  <a:schemeClr val="accent1"/>
                </a:solidFill>
                <a:latin typeface="Arial" charset="0"/>
              </a:defRPr>
            </a:lvl9pPr>
          </a:lstStyle>
          <a:p>
            <a:r>
              <a:rPr lang="en-US"/>
              <a:t>Nordic SW</a:t>
            </a:r>
          </a:p>
        </p:txBody>
      </p:sp>
      <p:grpSp>
        <p:nvGrpSpPr>
          <p:cNvPr id="21" name="Group 20">
            <a:extLst>
              <a:ext uri="{FF2B5EF4-FFF2-40B4-BE49-F238E27FC236}">
                <a16:creationId xmlns:a16="http://schemas.microsoft.com/office/drawing/2014/main" id="{941C8397-FDB7-4157-A316-811223933CF1}"/>
              </a:ext>
            </a:extLst>
          </p:cNvPr>
          <p:cNvGrpSpPr/>
          <p:nvPr/>
        </p:nvGrpSpPr>
        <p:grpSpPr>
          <a:xfrm>
            <a:off x="4696310" y="455264"/>
            <a:ext cx="4066540" cy="4577751"/>
            <a:chOff x="4696310" y="455264"/>
            <a:chExt cx="4066540" cy="4577751"/>
          </a:xfrm>
        </p:grpSpPr>
        <p:sp>
          <p:nvSpPr>
            <p:cNvPr id="22" name="Rectangle 21">
              <a:extLst>
                <a:ext uri="{FF2B5EF4-FFF2-40B4-BE49-F238E27FC236}">
                  <a16:creationId xmlns:a16="http://schemas.microsoft.com/office/drawing/2014/main" id="{8D3ED657-7177-4903-838D-ACA56E6C8962}"/>
                </a:ext>
              </a:extLst>
            </p:cNvPr>
            <p:cNvSpPr/>
            <p:nvPr/>
          </p:nvSpPr>
          <p:spPr>
            <a:xfrm>
              <a:off x="6752510" y="536601"/>
              <a:ext cx="1925320" cy="804027"/>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Applications</a:t>
              </a:r>
            </a:p>
          </p:txBody>
        </p:sp>
        <p:sp>
          <p:nvSpPr>
            <p:cNvPr id="23" name="Rectangle 22">
              <a:extLst>
                <a:ext uri="{FF2B5EF4-FFF2-40B4-BE49-F238E27FC236}">
                  <a16:creationId xmlns:a16="http://schemas.microsoft.com/office/drawing/2014/main" id="{DB62FA72-B36A-4B95-804E-6F44ADC853FF}"/>
                </a:ext>
              </a:extLst>
            </p:cNvPr>
            <p:cNvSpPr/>
            <p:nvPr/>
          </p:nvSpPr>
          <p:spPr>
            <a:xfrm>
              <a:off x="6752122" y="4158622"/>
              <a:ext cx="933450" cy="380534"/>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Gotham Medium" pitchFamily="2" charset="0"/>
                  <a:cs typeface="Gotham Medium" pitchFamily="2" charset="0"/>
                </a:rPr>
                <a:t>nRFx</a:t>
              </a:r>
              <a:r>
                <a:rPr lang="en-US" sz="1200" dirty="0">
                  <a:latin typeface="Gotham Medium" pitchFamily="2" charset="0"/>
                  <a:cs typeface="Gotham Medium" pitchFamily="2" charset="0"/>
                </a:rPr>
                <a:t> Drivers</a:t>
              </a:r>
            </a:p>
          </p:txBody>
        </p:sp>
        <p:sp>
          <p:nvSpPr>
            <p:cNvPr id="24" name="Rectangle 23">
              <a:extLst>
                <a:ext uri="{FF2B5EF4-FFF2-40B4-BE49-F238E27FC236}">
                  <a16:creationId xmlns:a16="http://schemas.microsoft.com/office/drawing/2014/main" id="{5D1ED432-59DA-47A9-A0A4-E4E2DE398C55}"/>
                </a:ext>
              </a:extLst>
            </p:cNvPr>
            <p:cNvSpPr/>
            <p:nvPr/>
          </p:nvSpPr>
          <p:spPr>
            <a:xfrm>
              <a:off x="4758222" y="4794442"/>
              <a:ext cx="3919608" cy="182219"/>
            </a:xfrm>
            <a:prstGeom prst="rect">
              <a:avLst/>
            </a:prstGeom>
            <a:solidFill>
              <a:srgbClr val="01A3C6"/>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PHY interfaces</a:t>
              </a:r>
            </a:p>
          </p:txBody>
        </p:sp>
        <p:sp>
          <p:nvSpPr>
            <p:cNvPr id="25" name="Rectangle 24">
              <a:extLst>
                <a:ext uri="{FF2B5EF4-FFF2-40B4-BE49-F238E27FC236}">
                  <a16:creationId xmlns:a16="http://schemas.microsoft.com/office/drawing/2014/main" id="{92A34EE6-3DFD-467F-BEF2-C3D5683DA7E8}"/>
                </a:ext>
              </a:extLst>
            </p:cNvPr>
            <p:cNvSpPr/>
            <p:nvPr/>
          </p:nvSpPr>
          <p:spPr>
            <a:xfrm>
              <a:off x="6757203" y="3883217"/>
              <a:ext cx="1930400" cy="23368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Medium" pitchFamily="2" charset="0"/>
                  <a:cs typeface="Gotham Medium" pitchFamily="2" charset="0"/>
                </a:rPr>
                <a:t>Multiprotocol / </a:t>
              </a:r>
              <a:r>
                <a:rPr lang="en-US" sz="1200" dirty="0" err="1">
                  <a:latin typeface="Gotham Medium" pitchFamily="2" charset="0"/>
                  <a:cs typeface="Gotham Medium" pitchFamily="2" charset="0"/>
                </a:rPr>
                <a:t>coex</a:t>
              </a:r>
              <a:endParaRPr lang="en-US" sz="1200" dirty="0">
                <a:latin typeface="Gotham Medium" pitchFamily="2" charset="0"/>
                <a:cs typeface="Gotham Medium" pitchFamily="2" charset="0"/>
              </a:endParaRPr>
            </a:p>
          </p:txBody>
        </p:sp>
        <p:sp>
          <p:nvSpPr>
            <p:cNvPr id="26" name="Rectangle 25">
              <a:extLst>
                <a:ext uri="{FF2B5EF4-FFF2-40B4-BE49-F238E27FC236}">
                  <a16:creationId xmlns:a16="http://schemas.microsoft.com/office/drawing/2014/main" id="{D3FC1F62-0434-4300-A3AB-3A5C04CD9EB0}"/>
                </a:ext>
              </a:extLst>
            </p:cNvPr>
            <p:cNvSpPr/>
            <p:nvPr/>
          </p:nvSpPr>
          <p:spPr>
            <a:xfrm>
              <a:off x="6757203" y="3613977"/>
              <a:ext cx="944880" cy="23368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Medium" pitchFamily="2" charset="0"/>
                  <a:cs typeface="Gotham Medium" pitchFamily="2" charset="0"/>
                </a:rPr>
                <a:t>802.15.4</a:t>
              </a:r>
            </a:p>
          </p:txBody>
        </p:sp>
        <p:sp>
          <p:nvSpPr>
            <p:cNvPr id="27" name="Rectangle 26">
              <a:extLst>
                <a:ext uri="{FF2B5EF4-FFF2-40B4-BE49-F238E27FC236}">
                  <a16:creationId xmlns:a16="http://schemas.microsoft.com/office/drawing/2014/main" id="{965E426F-E218-457B-8FD8-559CBA456EE7}"/>
                </a:ext>
              </a:extLst>
            </p:cNvPr>
            <p:cNvSpPr/>
            <p:nvPr/>
          </p:nvSpPr>
          <p:spPr>
            <a:xfrm>
              <a:off x="7742723" y="3613977"/>
              <a:ext cx="944880" cy="23368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latin typeface="Gotham Medium" pitchFamily="2" charset="0"/>
                  <a:cs typeface="Gotham Medium" pitchFamily="2" charset="0"/>
                </a:rPr>
                <a:t>Bluetooth LE LL</a:t>
              </a:r>
            </a:p>
          </p:txBody>
        </p:sp>
        <p:sp>
          <p:nvSpPr>
            <p:cNvPr id="28" name="Rectangle 27">
              <a:extLst>
                <a:ext uri="{FF2B5EF4-FFF2-40B4-BE49-F238E27FC236}">
                  <a16:creationId xmlns:a16="http://schemas.microsoft.com/office/drawing/2014/main" id="{D4DFBAAB-98E7-4843-B82E-403D30241FF9}"/>
                </a:ext>
              </a:extLst>
            </p:cNvPr>
            <p:cNvSpPr/>
            <p:nvPr/>
          </p:nvSpPr>
          <p:spPr>
            <a:xfrm>
              <a:off x="7732950" y="4163396"/>
              <a:ext cx="944880" cy="37576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LTE Lx</a:t>
              </a:r>
            </a:p>
          </p:txBody>
        </p:sp>
        <p:sp>
          <p:nvSpPr>
            <p:cNvPr id="29" name="Rectangle 28">
              <a:extLst>
                <a:ext uri="{FF2B5EF4-FFF2-40B4-BE49-F238E27FC236}">
                  <a16:creationId xmlns:a16="http://schemas.microsoft.com/office/drawing/2014/main" id="{88BF608C-B86B-4086-BDC4-06BA2AA0CCAC}"/>
                </a:ext>
              </a:extLst>
            </p:cNvPr>
            <p:cNvSpPr/>
            <p:nvPr/>
          </p:nvSpPr>
          <p:spPr>
            <a:xfrm>
              <a:off x="7732950" y="1386092"/>
              <a:ext cx="944880" cy="523302"/>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Zigbee</a:t>
              </a:r>
            </a:p>
          </p:txBody>
        </p:sp>
        <p:sp>
          <p:nvSpPr>
            <p:cNvPr id="30" name="Rectangle 29">
              <a:extLst>
                <a:ext uri="{FF2B5EF4-FFF2-40B4-BE49-F238E27FC236}">
                  <a16:creationId xmlns:a16="http://schemas.microsoft.com/office/drawing/2014/main" id="{06E286FC-AFB1-4ADF-A9DF-CD26D52E9E28}"/>
                </a:ext>
              </a:extLst>
            </p:cNvPr>
            <p:cNvSpPr/>
            <p:nvPr/>
          </p:nvSpPr>
          <p:spPr>
            <a:xfrm>
              <a:off x="6752510" y="1386092"/>
              <a:ext cx="944880" cy="523302"/>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latin typeface="Gotham Medium" pitchFamily="2" charset="0"/>
                  <a:cs typeface="Gotham Medium" pitchFamily="2" charset="0"/>
                </a:rPr>
                <a:t>Thread Integration</a:t>
              </a:r>
            </a:p>
          </p:txBody>
        </p:sp>
        <p:sp>
          <p:nvSpPr>
            <p:cNvPr id="31" name="Rectangle 30">
              <a:extLst>
                <a:ext uri="{FF2B5EF4-FFF2-40B4-BE49-F238E27FC236}">
                  <a16:creationId xmlns:a16="http://schemas.microsoft.com/office/drawing/2014/main" id="{B57360FB-D3A9-4488-BA3C-80CBA0172536}"/>
                </a:ext>
              </a:extLst>
            </p:cNvPr>
            <p:cNvSpPr/>
            <p:nvPr/>
          </p:nvSpPr>
          <p:spPr>
            <a:xfrm>
              <a:off x="4778930" y="1113488"/>
              <a:ext cx="1930400" cy="22714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DFU</a:t>
              </a:r>
            </a:p>
          </p:txBody>
        </p:sp>
        <p:sp>
          <p:nvSpPr>
            <p:cNvPr id="32" name="Rectangle 31">
              <a:extLst>
                <a:ext uri="{FF2B5EF4-FFF2-40B4-BE49-F238E27FC236}">
                  <a16:creationId xmlns:a16="http://schemas.microsoft.com/office/drawing/2014/main" id="{C2CCEDC6-B3BD-4225-9D53-DBDACACA07E2}"/>
                </a:ext>
              </a:extLst>
            </p:cNvPr>
            <p:cNvSpPr/>
            <p:nvPr/>
          </p:nvSpPr>
          <p:spPr>
            <a:xfrm>
              <a:off x="4773850" y="1381268"/>
              <a:ext cx="1930400" cy="526542"/>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Secure Partition Manager</a:t>
              </a:r>
            </a:p>
          </p:txBody>
        </p:sp>
        <p:sp>
          <p:nvSpPr>
            <p:cNvPr id="33" name="Rectangle 32">
              <a:extLst>
                <a:ext uri="{FF2B5EF4-FFF2-40B4-BE49-F238E27FC236}">
                  <a16:creationId xmlns:a16="http://schemas.microsoft.com/office/drawing/2014/main" id="{840C9594-282E-46E9-9923-263F8C5129A1}"/>
                </a:ext>
              </a:extLst>
            </p:cNvPr>
            <p:cNvSpPr/>
            <p:nvPr/>
          </p:nvSpPr>
          <p:spPr>
            <a:xfrm>
              <a:off x="4778930" y="536601"/>
              <a:ext cx="1925320" cy="53340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Samples &amp; Demos</a:t>
              </a:r>
            </a:p>
          </p:txBody>
        </p:sp>
        <p:sp>
          <p:nvSpPr>
            <p:cNvPr id="34" name="Rectangle 33">
              <a:extLst>
                <a:ext uri="{FF2B5EF4-FFF2-40B4-BE49-F238E27FC236}">
                  <a16:creationId xmlns:a16="http://schemas.microsoft.com/office/drawing/2014/main" id="{F19AC63F-F2C7-4CED-99DF-AB142022A09F}"/>
                </a:ext>
              </a:extLst>
            </p:cNvPr>
            <p:cNvSpPr/>
            <p:nvPr/>
          </p:nvSpPr>
          <p:spPr>
            <a:xfrm>
              <a:off x="4760861" y="4590608"/>
              <a:ext cx="3917315" cy="176012"/>
            </a:xfrm>
            <a:prstGeom prst="rect">
              <a:avLst/>
            </a:prstGeom>
            <a:solidFill>
              <a:schemeClr val="tx2">
                <a:lumMod val="50000"/>
                <a:alpha val="8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Board &amp; Device config</a:t>
              </a:r>
            </a:p>
          </p:txBody>
        </p:sp>
        <p:sp>
          <p:nvSpPr>
            <p:cNvPr id="35" name="Rectangle 34">
              <a:extLst>
                <a:ext uri="{FF2B5EF4-FFF2-40B4-BE49-F238E27FC236}">
                  <a16:creationId xmlns:a16="http://schemas.microsoft.com/office/drawing/2014/main" id="{7D061C57-4E53-4E23-B6A5-39E491D32A59}"/>
                </a:ext>
              </a:extLst>
            </p:cNvPr>
            <p:cNvSpPr/>
            <p:nvPr/>
          </p:nvSpPr>
          <p:spPr>
            <a:xfrm>
              <a:off x="4696310" y="455264"/>
              <a:ext cx="4066540" cy="4577751"/>
            </a:xfrm>
            <a:prstGeom prst="rect">
              <a:avLst/>
            </a:prstGeom>
            <a:noFill/>
            <a:ln w="38100">
              <a:solidFill>
                <a:schemeClr val="bg1">
                  <a:lumMod val="85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otham Medium" pitchFamily="2" charset="0"/>
                <a:cs typeface="Gotham Medium" pitchFamily="2" charset="0"/>
              </a:endParaRPr>
            </a:p>
          </p:txBody>
        </p:sp>
        <p:sp>
          <p:nvSpPr>
            <p:cNvPr id="36" name="Rectangle 35">
              <a:extLst>
                <a:ext uri="{FF2B5EF4-FFF2-40B4-BE49-F238E27FC236}">
                  <a16:creationId xmlns:a16="http://schemas.microsoft.com/office/drawing/2014/main" id="{EE3C2CCF-8193-49E0-BCF9-534405905C99}"/>
                </a:ext>
              </a:extLst>
            </p:cNvPr>
            <p:cNvSpPr/>
            <p:nvPr/>
          </p:nvSpPr>
          <p:spPr>
            <a:xfrm>
              <a:off x="4763620" y="2793582"/>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Driver APIs</a:t>
              </a:r>
            </a:p>
          </p:txBody>
        </p:sp>
        <p:sp>
          <p:nvSpPr>
            <p:cNvPr id="37" name="Rectangle 36">
              <a:extLst>
                <a:ext uri="{FF2B5EF4-FFF2-40B4-BE49-F238E27FC236}">
                  <a16:creationId xmlns:a16="http://schemas.microsoft.com/office/drawing/2014/main" id="{38EF6473-3109-44E3-8825-78E0C640BFEB}"/>
                </a:ext>
              </a:extLst>
            </p:cNvPr>
            <p:cNvSpPr/>
            <p:nvPr/>
          </p:nvSpPr>
          <p:spPr>
            <a:xfrm>
              <a:off x="6750535" y="3331963"/>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BLE Host</a:t>
              </a:r>
            </a:p>
          </p:txBody>
        </p:sp>
        <p:sp>
          <p:nvSpPr>
            <p:cNvPr id="38" name="Rectangle 37">
              <a:extLst>
                <a:ext uri="{FF2B5EF4-FFF2-40B4-BE49-F238E27FC236}">
                  <a16:creationId xmlns:a16="http://schemas.microsoft.com/office/drawing/2014/main" id="{F92E7D6C-7A1F-47ED-8B6C-3FD141B49687}"/>
                </a:ext>
              </a:extLst>
            </p:cNvPr>
            <p:cNvSpPr/>
            <p:nvPr/>
          </p:nvSpPr>
          <p:spPr>
            <a:xfrm>
              <a:off x="7731611" y="1957833"/>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MQTT</a:t>
              </a:r>
            </a:p>
          </p:txBody>
        </p:sp>
        <p:sp>
          <p:nvSpPr>
            <p:cNvPr id="39" name="Rectangle 38">
              <a:extLst>
                <a:ext uri="{FF2B5EF4-FFF2-40B4-BE49-F238E27FC236}">
                  <a16:creationId xmlns:a16="http://schemas.microsoft.com/office/drawing/2014/main" id="{BD4FECEB-7CC9-45E7-9458-E0371D428A88}"/>
                </a:ext>
              </a:extLst>
            </p:cNvPr>
            <p:cNvSpPr/>
            <p:nvPr/>
          </p:nvSpPr>
          <p:spPr>
            <a:xfrm>
              <a:off x="6750535" y="1957833"/>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COAP</a:t>
              </a:r>
            </a:p>
          </p:txBody>
        </p:sp>
        <p:sp>
          <p:nvSpPr>
            <p:cNvPr id="40" name="Rectangle 39">
              <a:extLst>
                <a:ext uri="{FF2B5EF4-FFF2-40B4-BE49-F238E27FC236}">
                  <a16:creationId xmlns:a16="http://schemas.microsoft.com/office/drawing/2014/main" id="{36A32188-9E26-4F61-A129-E8D616340F0C}"/>
                </a:ext>
              </a:extLst>
            </p:cNvPr>
            <p:cNvSpPr/>
            <p:nvPr/>
          </p:nvSpPr>
          <p:spPr>
            <a:xfrm>
              <a:off x="6750535" y="2515207"/>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UDP</a:t>
              </a:r>
            </a:p>
          </p:txBody>
        </p:sp>
        <p:sp>
          <p:nvSpPr>
            <p:cNvPr id="41" name="Rectangle 40">
              <a:extLst>
                <a:ext uri="{FF2B5EF4-FFF2-40B4-BE49-F238E27FC236}">
                  <a16:creationId xmlns:a16="http://schemas.microsoft.com/office/drawing/2014/main" id="{C89C39B4-6789-4F50-9EE7-C7A2690C23CB}"/>
                </a:ext>
              </a:extLst>
            </p:cNvPr>
            <p:cNvSpPr/>
            <p:nvPr/>
          </p:nvSpPr>
          <p:spPr>
            <a:xfrm>
              <a:off x="7731611" y="2515779"/>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TCP</a:t>
              </a:r>
            </a:p>
          </p:txBody>
        </p:sp>
        <p:sp>
          <p:nvSpPr>
            <p:cNvPr id="42" name="Rectangle 41">
              <a:extLst>
                <a:ext uri="{FF2B5EF4-FFF2-40B4-BE49-F238E27FC236}">
                  <a16:creationId xmlns:a16="http://schemas.microsoft.com/office/drawing/2014/main" id="{564E6376-0939-4FD5-A95A-9C5C8CD77E6D}"/>
                </a:ext>
              </a:extLst>
            </p:cNvPr>
            <p:cNvSpPr/>
            <p:nvPr/>
          </p:nvSpPr>
          <p:spPr>
            <a:xfrm>
              <a:off x="6750534" y="2238799"/>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TLS/DTLS</a:t>
              </a:r>
            </a:p>
          </p:txBody>
        </p:sp>
        <p:sp>
          <p:nvSpPr>
            <p:cNvPr id="43" name="Rectangle 42">
              <a:extLst>
                <a:ext uri="{FF2B5EF4-FFF2-40B4-BE49-F238E27FC236}">
                  <a16:creationId xmlns:a16="http://schemas.microsoft.com/office/drawing/2014/main" id="{A95E8C01-A5D7-42BB-96C9-5D627111E504}"/>
                </a:ext>
              </a:extLst>
            </p:cNvPr>
            <p:cNvSpPr/>
            <p:nvPr/>
          </p:nvSpPr>
          <p:spPr>
            <a:xfrm>
              <a:off x="4758222" y="3636255"/>
              <a:ext cx="1930400" cy="522368"/>
            </a:xfrm>
            <a:prstGeom prst="rect">
              <a:avLst/>
            </a:prstGeom>
            <a:solidFill>
              <a:schemeClr val="tx2">
                <a:lumMod val="50000"/>
                <a:alpha val="8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Zephyr RTOS kernel</a:t>
              </a:r>
            </a:p>
          </p:txBody>
        </p:sp>
        <p:sp>
          <p:nvSpPr>
            <p:cNvPr id="44" name="Rectangle 43">
              <a:extLst>
                <a:ext uri="{FF2B5EF4-FFF2-40B4-BE49-F238E27FC236}">
                  <a16:creationId xmlns:a16="http://schemas.microsoft.com/office/drawing/2014/main" id="{24463C11-2C3B-42A3-A53C-78CF00E42683}"/>
                </a:ext>
              </a:extLst>
            </p:cNvPr>
            <p:cNvSpPr/>
            <p:nvPr/>
          </p:nvSpPr>
          <p:spPr>
            <a:xfrm>
              <a:off x="4763620" y="3070062"/>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File systems</a:t>
              </a:r>
            </a:p>
          </p:txBody>
        </p:sp>
        <p:sp>
          <p:nvSpPr>
            <p:cNvPr id="45" name="Rectangle 44">
              <a:extLst>
                <a:ext uri="{FF2B5EF4-FFF2-40B4-BE49-F238E27FC236}">
                  <a16:creationId xmlns:a16="http://schemas.microsoft.com/office/drawing/2014/main" id="{E11715E1-82CD-43CE-8925-E26B9ECC61C2}"/>
                </a:ext>
              </a:extLst>
            </p:cNvPr>
            <p:cNvSpPr/>
            <p:nvPr/>
          </p:nvSpPr>
          <p:spPr>
            <a:xfrm>
              <a:off x="4773850" y="3341773"/>
              <a:ext cx="1930400" cy="22387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Power Management</a:t>
              </a:r>
            </a:p>
          </p:txBody>
        </p:sp>
        <p:sp>
          <p:nvSpPr>
            <p:cNvPr id="65" name="Rectangle 64">
              <a:extLst>
                <a:ext uri="{FF2B5EF4-FFF2-40B4-BE49-F238E27FC236}">
                  <a16:creationId xmlns:a16="http://schemas.microsoft.com/office/drawing/2014/main" id="{4BCBFCD4-F57B-412C-BCAA-B977F6F6001D}"/>
                </a:ext>
              </a:extLst>
            </p:cNvPr>
            <p:cNvSpPr/>
            <p:nvPr/>
          </p:nvSpPr>
          <p:spPr>
            <a:xfrm>
              <a:off x="4764891" y="2516502"/>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MCU Bootloader</a:t>
              </a:r>
            </a:p>
          </p:txBody>
        </p:sp>
        <p:sp>
          <p:nvSpPr>
            <p:cNvPr id="66" name="Rectangle 65">
              <a:extLst>
                <a:ext uri="{FF2B5EF4-FFF2-40B4-BE49-F238E27FC236}">
                  <a16:creationId xmlns:a16="http://schemas.microsoft.com/office/drawing/2014/main" id="{810917AB-D45A-4C2E-9F91-72FABE4FF023}"/>
                </a:ext>
              </a:extLst>
            </p:cNvPr>
            <p:cNvSpPr/>
            <p:nvPr/>
          </p:nvSpPr>
          <p:spPr>
            <a:xfrm>
              <a:off x="6750535" y="2784611"/>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IPv4</a:t>
              </a:r>
            </a:p>
          </p:txBody>
        </p:sp>
        <p:sp>
          <p:nvSpPr>
            <p:cNvPr id="67" name="Rectangle 66">
              <a:extLst>
                <a:ext uri="{FF2B5EF4-FFF2-40B4-BE49-F238E27FC236}">
                  <a16:creationId xmlns:a16="http://schemas.microsoft.com/office/drawing/2014/main" id="{163ED8B0-6BEC-47B3-A6C8-6CE39E688334}"/>
                </a:ext>
              </a:extLst>
            </p:cNvPr>
            <p:cNvSpPr/>
            <p:nvPr/>
          </p:nvSpPr>
          <p:spPr>
            <a:xfrm>
              <a:off x="7731611" y="2785183"/>
              <a:ext cx="949324"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IPv6</a:t>
              </a:r>
            </a:p>
          </p:txBody>
        </p:sp>
        <p:sp>
          <p:nvSpPr>
            <p:cNvPr id="68" name="Rectangle 67">
              <a:extLst>
                <a:ext uri="{FF2B5EF4-FFF2-40B4-BE49-F238E27FC236}">
                  <a16:creationId xmlns:a16="http://schemas.microsoft.com/office/drawing/2014/main" id="{59613F7B-26E7-4378-B57A-E5E1BBF600E1}"/>
                </a:ext>
              </a:extLst>
            </p:cNvPr>
            <p:cNvSpPr/>
            <p:nvPr/>
          </p:nvSpPr>
          <p:spPr>
            <a:xfrm>
              <a:off x="6750534" y="3059773"/>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BLE Mesh</a:t>
              </a:r>
            </a:p>
          </p:txBody>
        </p:sp>
        <p:sp>
          <p:nvSpPr>
            <p:cNvPr id="69" name="Rectangle 68">
              <a:extLst>
                <a:ext uri="{FF2B5EF4-FFF2-40B4-BE49-F238E27FC236}">
                  <a16:creationId xmlns:a16="http://schemas.microsoft.com/office/drawing/2014/main" id="{6BD564F1-3B60-46B4-B558-7BBE8CBC9CA8}"/>
                </a:ext>
              </a:extLst>
            </p:cNvPr>
            <p:cNvSpPr/>
            <p:nvPr/>
          </p:nvSpPr>
          <p:spPr>
            <a:xfrm>
              <a:off x="4773850" y="2245339"/>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Crypto APIs</a:t>
              </a:r>
            </a:p>
          </p:txBody>
        </p:sp>
        <p:sp>
          <p:nvSpPr>
            <p:cNvPr id="70" name="Rectangle 69">
              <a:extLst>
                <a:ext uri="{FF2B5EF4-FFF2-40B4-BE49-F238E27FC236}">
                  <a16:creationId xmlns:a16="http://schemas.microsoft.com/office/drawing/2014/main" id="{3910DF86-7E07-472E-AF2F-E2EA9AA13A19}"/>
                </a:ext>
              </a:extLst>
            </p:cNvPr>
            <p:cNvSpPr/>
            <p:nvPr/>
          </p:nvSpPr>
          <p:spPr>
            <a:xfrm>
              <a:off x="4773850" y="4299537"/>
              <a:ext cx="1930400" cy="227140"/>
            </a:xfrm>
            <a:prstGeom prst="rect">
              <a:avLst/>
            </a:prstGeom>
            <a:solidFill>
              <a:schemeClr val="tx2">
                <a:lumMod val="50000"/>
                <a:alpha val="80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*.dtsi</a:t>
              </a:r>
            </a:p>
          </p:txBody>
        </p:sp>
        <p:sp>
          <p:nvSpPr>
            <p:cNvPr id="71" name="Rectangle 70">
              <a:extLst>
                <a:ext uri="{FF2B5EF4-FFF2-40B4-BE49-F238E27FC236}">
                  <a16:creationId xmlns:a16="http://schemas.microsoft.com/office/drawing/2014/main" id="{743248CF-F6CE-4C9C-9B65-48791972D56C}"/>
                </a:ext>
              </a:extLst>
            </p:cNvPr>
            <p:cNvSpPr/>
            <p:nvPr/>
          </p:nvSpPr>
          <p:spPr>
            <a:xfrm>
              <a:off x="4764891" y="1957450"/>
              <a:ext cx="1930400" cy="227140"/>
            </a:xfrm>
            <a:prstGeom prst="rect">
              <a:avLst/>
            </a:prstGeom>
            <a:solidFill>
              <a:srgbClr val="01A3C6"/>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Medium" pitchFamily="2" charset="0"/>
                  <a:cs typeface="Gotham Medium" pitchFamily="2" charset="0"/>
                </a:rPr>
                <a:t>west.yml</a:t>
              </a:r>
            </a:p>
          </p:txBody>
        </p:sp>
      </p:grpSp>
      <p:sp>
        <p:nvSpPr>
          <p:cNvPr id="48" name="Content Placeholder 1">
            <a:extLst>
              <a:ext uri="{FF2B5EF4-FFF2-40B4-BE49-F238E27FC236}">
                <a16:creationId xmlns:a16="http://schemas.microsoft.com/office/drawing/2014/main" id="{D3C0F403-ADA1-4E18-8657-0C23303736D0}"/>
              </a:ext>
            </a:extLst>
          </p:cNvPr>
          <p:cNvSpPr txBox="1">
            <a:spLocks/>
          </p:cNvSpPr>
          <p:nvPr/>
        </p:nvSpPr>
        <p:spPr bwMode="auto">
          <a:xfrm>
            <a:off x="611190" y="1239839"/>
            <a:ext cx="3915907" cy="3465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3989" indent="-233989" algn="l" rtl="0" eaLnBrk="1" fontAlgn="base" hangingPunct="1">
              <a:lnSpc>
                <a:spcPct val="130000"/>
              </a:lnSpc>
              <a:spcBef>
                <a:spcPts val="400"/>
              </a:spcBef>
              <a:spcAft>
                <a:spcPts val="0"/>
              </a:spcAft>
              <a:buClr>
                <a:schemeClr val="accent1"/>
              </a:buClr>
              <a:buSzPct val="100000"/>
              <a:buFont typeface="Wingdings" panose="05000000000000000000" pitchFamily="2" charset="2"/>
              <a:buChar char="§"/>
              <a:defRPr sz="1600" kern="1200">
                <a:solidFill>
                  <a:schemeClr val="tx1"/>
                </a:solidFill>
                <a:latin typeface="Gotham Light" pitchFamily="50" charset="0"/>
                <a:ea typeface="+mn-ea"/>
                <a:cs typeface="Gotham Light" pitchFamily="50" charset="0"/>
              </a:defRPr>
            </a:lvl1pPr>
            <a:lvl2pPr marL="377981" indent="-233989" algn="l" rtl="0" eaLnBrk="1" fontAlgn="base" hangingPunct="1">
              <a:lnSpc>
                <a:spcPct val="130000"/>
              </a:lnSpc>
              <a:spcBef>
                <a:spcPts val="200"/>
              </a:spcBef>
              <a:spcAft>
                <a:spcPts val="200"/>
              </a:spcAft>
              <a:buClr>
                <a:schemeClr val="accent1"/>
              </a:buClr>
              <a:buSzPct val="85000"/>
              <a:buFont typeface="Wingdings" panose="05000000000000000000" pitchFamily="2" charset="2"/>
              <a:buChar char="§"/>
              <a:defRPr sz="1400" kern="1200">
                <a:solidFill>
                  <a:schemeClr val="tx1"/>
                </a:solidFill>
                <a:latin typeface="Gotham Light" pitchFamily="50" charset="0"/>
                <a:ea typeface="+mn-ea"/>
                <a:cs typeface="Gotham Light" pitchFamily="50" charset="0"/>
              </a:defRPr>
            </a:lvl2pPr>
            <a:lvl3pPr marL="611970" indent="-179992" algn="l" rtl="0" eaLnBrk="1" fontAlgn="base" hangingPunct="1">
              <a:lnSpc>
                <a:spcPct val="120000"/>
              </a:lnSpc>
              <a:spcBef>
                <a:spcPts val="200"/>
              </a:spcBef>
              <a:spcAft>
                <a:spcPts val="200"/>
              </a:spcAft>
              <a:buClr>
                <a:schemeClr val="accent3"/>
              </a:buClr>
              <a:buSzPct val="85000"/>
              <a:buFontTx/>
              <a:buBlip>
                <a:blip r:embed="rId4"/>
              </a:buBlip>
              <a:defRPr sz="1000" i="0" kern="1200">
                <a:solidFill>
                  <a:schemeClr val="tx2"/>
                </a:solidFill>
                <a:latin typeface="Gotham Book" pitchFamily="50" charset="0"/>
                <a:ea typeface="+mn-ea"/>
                <a:cs typeface="Gotham Book" pitchFamily="50" charset="0"/>
              </a:defRPr>
            </a:lvl3pPr>
            <a:lvl4pPr marL="914354" indent="-228589"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2942" indent="-228589"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882"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295" indent="-228589" algn="l" defTabSz="914354"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297"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298" indent="-228589" algn="l" defTabSz="914354"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r>
              <a:rPr lang="en-US" dirty="0"/>
              <a:t>The main SDK repositories with samples, applications and connectivity stacks</a:t>
            </a:r>
          </a:p>
          <a:p>
            <a:r>
              <a:rPr lang="en-US" dirty="0"/>
              <a:t>Source code exclusively written </a:t>
            </a:r>
            <a:br>
              <a:rPr lang="en-US" dirty="0"/>
            </a:br>
            <a:r>
              <a:rPr lang="en-US" dirty="0"/>
              <a:t>by Nordic Semiconductor</a:t>
            </a:r>
          </a:p>
          <a:p>
            <a:r>
              <a:rPr lang="en-US" dirty="0"/>
              <a:t>Licensed with permissive </a:t>
            </a:r>
            <a:br>
              <a:rPr lang="en-US" dirty="0"/>
            </a:br>
            <a:r>
              <a:rPr lang="en-US" dirty="0"/>
              <a:t>Nordic 3-clause or 5-clause BSD license</a:t>
            </a:r>
          </a:p>
          <a:p>
            <a:endParaRPr lang="nb-NO" dirty="0"/>
          </a:p>
        </p:txBody>
      </p:sp>
      <p:sp>
        <p:nvSpPr>
          <p:cNvPr id="60" name="Rectangle 59">
            <a:extLst>
              <a:ext uri="{FF2B5EF4-FFF2-40B4-BE49-F238E27FC236}">
                <a16:creationId xmlns:a16="http://schemas.microsoft.com/office/drawing/2014/main" id="{8A7A35AC-8179-4C1E-9641-2E911EB349B8}"/>
              </a:ext>
            </a:extLst>
          </p:cNvPr>
          <p:cNvSpPr/>
          <p:nvPr/>
        </p:nvSpPr>
        <p:spPr>
          <a:xfrm>
            <a:off x="4779460" y="534920"/>
            <a:ext cx="3903980" cy="798182"/>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Nordic Applications</a:t>
            </a:r>
          </a:p>
        </p:txBody>
      </p:sp>
      <p:sp>
        <p:nvSpPr>
          <p:cNvPr id="61" name="Rectangle 60">
            <a:extLst>
              <a:ext uri="{FF2B5EF4-FFF2-40B4-BE49-F238E27FC236}">
                <a16:creationId xmlns:a16="http://schemas.microsoft.com/office/drawing/2014/main" id="{26D40D99-220C-47DC-A863-38FAA3D3299B}"/>
              </a:ext>
            </a:extLst>
          </p:cNvPr>
          <p:cNvSpPr/>
          <p:nvPr/>
        </p:nvSpPr>
        <p:spPr>
          <a:xfrm>
            <a:off x="4770501" y="1370769"/>
            <a:ext cx="3912939" cy="551275"/>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Connectivity Protocols, Security Libraries, DFU</a:t>
            </a:r>
          </a:p>
        </p:txBody>
      </p:sp>
      <p:sp>
        <p:nvSpPr>
          <p:cNvPr id="62" name="Rectangle 61">
            <a:extLst>
              <a:ext uri="{FF2B5EF4-FFF2-40B4-BE49-F238E27FC236}">
                <a16:creationId xmlns:a16="http://schemas.microsoft.com/office/drawing/2014/main" id="{D8449B94-3259-4763-8952-58F4F27C082D}"/>
              </a:ext>
            </a:extLst>
          </p:cNvPr>
          <p:cNvSpPr/>
          <p:nvPr/>
        </p:nvSpPr>
        <p:spPr>
          <a:xfrm>
            <a:off x="4767166" y="1950304"/>
            <a:ext cx="3912939" cy="161533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Middleware</a:t>
            </a:r>
          </a:p>
        </p:txBody>
      </p:sp>
      <p:sp>
        <p:nvSpPr>
          <p:cNvPr id="63" name="Rectangle 62">
            <a:extLst>
              <a:ext uri="{FF2B5EF4-FFF2-40B4-BE49-F238E27FC236}">
                <a16:creationId xmlns:a16="http://schemas.microsoft.com/office/drawing/2014/main" id="{95BBA53C-3A4B-434D-ADCF-A00A3AFF6480}"/>
              </a:ext>
            </a:extLst>
          </p:cNvPr>
          <p:cNvSpPr/>
          <p:nvPr/>
        </p:nvSpPr>
        <p:spPr>
          <a:xfrm>
            <a:off x="4760524" y="3608140"/>
            <a:ext cx="1949336" cy="566495"/>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Zephyr RTOS</a:t>
            </a:r>
          </a:p>
        </p:txBody>
      </p:sp>
      <p:sp>
        <p:nvSpPr>
          <p:cNvPr id="64" name="Rectangle 63">
            <a:extLst>
              <a:ext uri="{FF2B5EF4-FFF2-40B4-BE49-F238E27FC236}">
                <a16:creationId xmlns:a16="http://schemas.microsoft.com/office/drawing/2014/main" id="{8EE99855-7384-4E9C-AB96-0217EEA4C984}"/>
              </a:ext>
            </a:extLst>
          </p:cNvPr>
          <p:cNvSpPr/>
          <p:nvPr/>
        </p:nvSpPr>
        <p:spPr>
          <a:xfrm>
            <a:off x="6759810" y="3611808"/>
            <a:ext cx="1925321" cy="938105"/>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Wireless Stacks, Multiprotocol &amp; </a:t>
            </a:r>
            <a:br>
              <a:rPr lang="en-US" sz="1200" dirty="0">
                <a:latin typeface="Gotham Book" pitchFamily="2" charset="0"/>
                <a:cs typeface="Gotham Book" pitchFamily="2" charset="0"/>
              </a:rPr>
            </a:br>
            <a:r>
              <a:rPr lang="en-US" sz="1200" dirty="0">
                <a:latin typeface="Gotham Book" pitchFamily="2" charset="0"/>
                <a:cs typeface="Gotham Book" pitchFamily="2" charset="0"/>
              </a:rPr>
              <a:t>Device Drivers</a:t>
            </a:r>
          </a:p>
        </p:txBody>
      </p:sp>
      <p:sp>
        <p:nvSpPr>
          <p:cNvPr id="72" name="L-Shape 71">
            <a:extLst>
              <a:ext uri="{FF2B5EF4-FFF2-40B4-BE49-F238E27FC236}">
                <a16:creationId xmlns:a16="http://schemas.microsoft.com/office/drawing/2014/main" id="{1D6B6D18-A626-43D1-94A2-DABD7385773A}"/>
              </a:ext>
            </a:extLst>
          </p:cNvPr>
          <p:cNvSpPr/>
          <p:nvPr/>
        </p:nvSpPr>
        <p:spPr>
          <a:xfrm>
            <a:off x="4760498" y="4220366"/>
            <a:ext cx="3932715" cy="745922"/>
          </a:xfrm>
          <a:prstGeom prst="corner">
            <a:avLst>
              <a:gd name="adj1" fmla="val 50000"/>
              <a:gd name="adj2" fmla="val 263872"/>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Board Configuration</a:t>
            </a:r>
          </a:p>
        </p:txBody>
      </p:sp>
    </p:spTree>
    <p:extLst>
      <p:ext uri="{BB962C8B-B14F-4D97-AF65-F5344CB8AC3E}">
        <p14:creationId xmlns:p14="http://schemas.microsoft.com/office/powerpoint/2010/main" val="9219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60"/>
                                        </p:tgtEl>
                                      </p:cBhvr>
                                    </p:animEffect>
                                    <p:set>
                                      <p:cBhvr>
                                        <p:cTn id="7" dur="1" fill="hold">
                                          <p:stCondLst>
                                            <p:cond delay="1999"/>
                                          </p:stCondLst>
                                        </p:cTn>
                                        <p:tgtEl>
                                          <p:spTgt spid="6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61"/>
                                        </p:tgtEl>
                                      </p:cBhvr>
                                    </p:animEffect>
                                    <p:set>
                                      <p:cBhvr>
                                        <p:cTn id="10" dur="1" fill="hold">
                                          <p:stCondLst>
                                            <p:cond delay="1999"/>
                                          </p:stCondLst>
                                        </p:cTn>
                                        <p:tgtEl>
                                          <p:spTgt spid="6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64"/>
                                        </p:tgtEl>
                                      </p:cBhvr>
                                    </p:animEffect>
                                    <p:set>
                                      <p:cBhvr>
                                        <p:cTn id="13" dur="1" fill="hold">
                                          <p:stCondLst>
                                            <p:cond delay="19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4" grpId="0" animBg="1"/>
    </p:bldLst>
  </p:timing>
  <p:extLst>
    <p:ext uri="{6950BFC3-D8DA-4A85-94F7-54DA5524770B}">
      <p188:commentRel xmlns:p188="http://schemas.microsoft.com/office/powerpoint/2018/8/main" r:id="rId3"/>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EDA1139-838D-187D-C237-49122686B4A2}"/>
              </a:ext>
            </a:extLst>
          </p:cNvPr>
          <p:cNvSpPr>
            <a:spLocks noGrp="1"/>
          </p:cNvSpPr>
          <p:nvPr>
            <p:ph sz="quarter" idx="12"/>
          </p:nvPr>
        </p:nvSpPr>
        <p:spPr/>
        <p:txBody>
          <a:bodyPr/>
          <a:lstStyle/>
          <a:p>
            <a:r>
              <a:rPr lang="en-US"/>
              <a:t>Pop-up documentation:</a:t>
            </a:r>
          </a:p>
          <a:p>
            <a:pPr lvl="1"/>
            <a:r>
              <a:rPr lang="en-US"/>
              <a:t>Mouse-over the text of interest</a:t>
            </a:r>
          </a:p>
          <a:p>
            <a:pPr lvl="1"/>
            <a:r>
              <a:rPr lang="en-US"/>
              <a:t>The API help or other info </a:t>
            </a:r>
            <a:br>
              <a:rPr lang="en-US"/>
            </a:br>
            <a:r>
              <a:rPr lang="en-US"/>
              <a:t>will pop up</a:t>
            </a:r>
          </a:p>
          <a:p>
            <a:pPr marL="0" indent="0">
              <a:buNone/>
            </a:pPr>
            <a:endParaRPr lang="en-US"/>
          </a:p>
        </p:txBody>
      </p:sp>
      <p:pic>
        <p:nvPicPr>
          <p:cNvPr id="9" name="Content Placeholder 8">
            <a:extLst>
              <a:ext uri="{FF2B5EF4-FFF2-40B4-BE49-F238E27FC236}">
                <a16:creationId xmlns:a16="http://schemas.microsoft.com/office/drawing/2014/main" id="{996E8EED-7131-E810-D5DB-B603A6409166}"/>
              </a:ext>
            </a:extLst>
          </p:cNvPr>
          <p:cNvPicPr>
            <a:picLocks noGrp="1" noChangeAspect="1"/>
          </p:cNvPicPr>
          <p:nvPr>
            <p:ph sz="quarter" idx="13"/>
          </p:nvPr>
        </p:nvPicPr>
        <p:blipFill>
          <a:blip r:embed="rId3"/>
          <a:stretch>
            <a:fillRect/>
          </a:stretch>
        </p:blipFill>
        <p:spPr>
          <a:xfrm>
            <a:off x="4573588" y="1393637"/>
            <a:ext cx="3959225" cy="1286592"/>
          </a:xfrm>
        </p:spPr>
      </p:pic>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Editing tips and tricks</a:t>
            </a:r>
          </a:p>
        </p:txBody>
      </p:sp>
      <p:pic>
        <p:nvPicPr>
          <p:cNvPr id="3" name="Picture 2">
            <a:extLst>
              <a:ext uri="{FF2B5EF4-FFF2-40B4-BE49-F238E27FC236}">
                <a16:creationId xmlns:a16="http://schemas.microsoft.com/office/drawing/2014/main" id="{96EDDAA7-E051-4286-35CF-4AB49F3A40FE}"/>
              </a:ext>
            </a:extLst>
          </p:cNvPr>
          <p:cNvPicPr>
            <a:picLocks noChangeAspect="1"/>
          </p:cNvPicPr>
          <p:nvPr/>
        </p:nvPicPr>
        <p:blipFill>
          <a:blip r:embed="rId4"/>
          <a:stretch>
            <a:fillRect/>
          </a:stretch>
        </p:blipFill>
        <p:spPr>
          <a:xfrm>
            <a:off x="4569208" y="3165496"/>
            <a:ext cx="3970328" cy="1329775"/>
          </a:xfrm>
          <a:prstGeom prst="rect">
            <a:avLst/>
          </a:prstGeom>
        </p:spPr>
      </p:pic>
      <p:cxnSp>
        <p:nvCxnSpPr>
          <p:cNvPr id="7" name="Straight Arrow Connector 6">
            <a:extLst>
              <a:ext uri="{FF2B5EF4-FFF2-40B4-BE49-F238E27FC236}">
                <a16:creationId xmlns:a16="http://schemas.microsoft.com/office/drawing/2014/main" id="{2ED9F5C8-71CD-E9F6-AA82-4AFACAF258B8}"/>
              </a:ext>
            </a:extLst>
          </p:cNvPr>
          <p:cNvCxnSpPr>
            <a:cxnSpLocks/>
          </p:cNvCxnSpPr>
          <p:nvPr/>
        </p:nvCxnSpPr>
        <p:spPr>
          <a:xfrm>
            <a:off x="3850481" y="1775548"/>
            <a:ext cx="1521619" cy="8542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542008A-AA51-C94C-283C-9CED66B7C4F9}"/>
              </a:ext>
            </a:extLst>
          </p:cNvPr>
          <p:cNvSpPr/>
          <p:nvPr/>
        </p:nvSpPr>
        <p:spPr>
          <a:xfrm>
            <a:off x="5372100" y="3176077"/>
            <a:ext cx="3160710" cy="1175356"/>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Arrow Connector 17">
            <a:extLst>
              <a:ext uri="{FF2B5EF4-FFF2-40B4-BE49-F238E27FC236}">
                <a16:creationId xmlns:a16="http://schemas.microsoft.com/office/drawing/2014/main" id="{9FAB20C2-D772-C9D9-8305-23551FED9883}"/>
              </a:ext>
            </a:extLst>
          </p:cNvPr>
          <p:cNvCxnSpPr>
            <a:cxnSpLocks/>
            <a:endCxn id="6" idx="1"/>
          </p:cNvCxnSpPr>
          <p:nvPr/>
        </p:nvCxnSpPr>
        <p:spPr>
          <a:xfrm>
            <a:off x="2120918" y="2406413"/>
            <a:ext cx="3251182" cy="1357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0596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EDA1139-838D-187D-C237-49122686B4A2}"/>
              </a:ext>
            </a:extLst>
          </p:cNvPr>
          <p:cNvSpPr>
            <a:spLocks noGrp="1"/>
          </p:cNvSpPr>
          <p:nvPr>
            <p:ph sz="quarter" idx="12"/>
          </p:nvPr>
        </p:nvSpPr>
        <p:spPr/>
        <p:txBody>
          <a:bodyPr/>
          <a:lstStyle/>
          <a:p>
            <a:r>
              <a:rPr lang="en-US"/>
              <a:t>Search documentation:</a:t>
            </a:r>
          </a:p>
          <a:p>
            <a:pPr lvl="1"/>
            <a:r>
              <a:rPr lang="en-US"/>
              <a:t>Mark and right-click the text of interest </a:t>
            </a:r>
          </a:p>
          <a:p>
            <a:pPr lvl="1"/>
            <a:r>
              <a:rPr lang="en-US"/>
              <a:t>Select “Search Nordic’s Resources”:</a:t>
            </a:r>
          </a:p>
          <a:p>
            <a:pPr lvl="2">
              <a:buClr>
                <a:schemeClr val="accent1"/>
              </a:buClr>
              <a:buSzPct val="100000"/>
              <a:buFont typeface="Wingdings" pitchFamily="2" charset="2"/>
              <a:buChar char="§"/>
            </a:pPr>
            <a:r>
              <a:rPr lang="en-US">
                <a:solidFill>
                  <a:schemeClr val="tx1"/>
                </a:solidFill>
              </a:rPr>
              <a:t>Search in Nordic </a:t>
            </a:r>
            <a:r>
              <a:rPr lang="en-US" err="1">
                <a:solidFill>
                  <a:schemeClr val="tx1"/>
                </a:solidFill>
              </a:rPr>
              <a:t>DevZone</a:t>
            </a:r>
            <a:r>
              <a:rPr lang="en-US">
                <a:solidFill>
                  <a:schemeClr val="tx1"/>
                </a:solidFill>
              </a:rPr>
              <a:t>” </a:t>
            </a:r>
          </a:p>
          <a:p>
            <a:pPr lvl="2">
              <a:buClr>
                <a:schemeClr val="accent1"/>
              </a:buClr>
              <a:buSzPct val="100000"/>
              <a:buFont typeface="Wingdings" pitchFamily="2" charset="2"/>
              <a:buChar char="§"/>
            </a:pPr>
            <a:r>
              <a:rPr lang="en-US">
                <a:solidFill>
                  <a:schemeClr val="tx1"/>
                </a:solidFill>
              </a:rPr>
              <a:t>Search </a:t>
            </a:r>
            <a:r>
              <a:rPr lang="en-US" err="1">
                <a:solidFill>
                  <a:schemeClr val="tx1"/>
                </a:solidFill>
              </a:rPr>
              <a:t>nRF</a:t>
            </a:r>
            <a:r>
              <a:rPr lang="en-US">
                <a:solidFill>
                  <a:schemeClr val="tx1"/>
                </a:solidFill>
              </a:rPr>
              <a:t> Connect SDK Documentation</a:t>
            </a:r>
          </a:p>
          <a:p>
            <a:r>
              <a:rPr lang="en-US"/>
              <a:t>Code completion (almost always) available by clicking </a:t>
            </a:r>
            <a:r>
              <a:rPr lang="en-US" b="1" u="sng" err="1"/>
              <a:t>Ctrl+Space</a:t>
            </a:r>
            <a:endParaRPr lang="en-US" b="1" u="sng"/>
          </a:p>
          <a:p>
            <a:endParaRPr lang="en-US"/>
          </a:p>
        </p:txBody>
      </p:sp>
      <p:sp>
        <p:nvSpPr>
          <p:cNvPr id="12" name="Content Placeholder 11">
            <a:extLst>
              <a:ext uri="{FF2B5EF4-FFF2-40B4-BE49-F238E27FC236}">
                <a16:creationId xmlns:a16="http://schemas.microsoft.com/office/drawing/2014/main" id="{52D6876E-509F-E7B8-B877-E3CF752F5880}"/>
              </a:ext>
            </a:extLst>
          </p:cNvPr>
          <p:cNvSpPr>
            <a:spLocks noGrp="1"/>
          </p:cNvSpPr>
          <p:nvPr>
            <p:ph sz="quarter" idx="13"/>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Editing tips and tricks, continue</a:t>
            </a:r>
          </a:p>
        </p:txBody>
      </p:sp>
      <p:pic>
        <p:nvPicPr>
          <p:cNvPr id="13" name="Picture 12">
            <a:extLst>
              <a:ext uri="{FF2B5EF4-FFF2-40B4-BE49-F238E27FC236}">
                <a16:creationId xmlns:a16="http://schemas.microsoft.com/office/drawing/2014/main" id="{A33F689F-DCE3-62EC-878E-FE2CC46E4DFC}"/>
              </a:ext>
            </a:extLst>
          </p:cNvPr>
          <p:cNvPicPr>
            <a:picLocks noChangeAspect="1"/>
          </p:cNvPicPr>
          <p:nvPr/>
        </p:nvPicPr>
        <p:blipFill>
          <a:blip r:embed="rId3"/>
          <a:stretch>
            <a:fillRect/>
          </a:stretch>
        </p:blipFill>
        <p:spPr>
          <a:xfrm>
            <a:off x="4569208" y="1377788"/>
            <a:ext cx="3963602" cy="822324"/>
          </a:xfrm>
          <a:prstGeom prst="rect">
            <a:avLst/>
          </a:prstGeom>
        </p:spPr>
      </p:pic>
      <p:pic>
        <p:nvPicPr>
          <p:cNvPr id="15" name="Picture 14">
            <a:extLst>
              <a:ext uri="{FF2B5EF4-FFF2-40B4-BE49-F238E27FC236}">
                <a16:creationId xmlns:a16="http://schemas.microsoft.com/office/drawing/2014/main" id="{3352604D-B302-07CA-32FA-E4C139A2A22F}"/>
              </a:ext>
            </a:extLst>
          </p:cNvPr>
          <p:cNvPicPr>
            <a:picLocks noChangeAspect="1"/>
          </p:cNvPicPr>
          <p:nvPr/>
        </p:nvPicPr>
        <p:blipFill>
          <a:blip r:embed="rId4"/>
          <a:stretch>
            <a:fillRect/>
          </a:stretch>
        </p:blipFill>
        <p:spPr>
          <a:xfrm>
            <a:off x="6516361" y="2155929"/>
            <a:ext cx="2016449" cy="431591"/>
          </a:xfrm>
          <a:prstGeom prst="rect">
            <a:avLst/>
          </a:prstGeom>
        </p:spPr>
      </p:pic>
      <p:cxnSp>
        <p:nvCxnSpPr>
          <p:cNvPr id="17" name="Straight Arrow Connector 16">
            <a:extLst>
              <a:ext uri="{FF2B5EF4-FFF2-40B4-BE49-F238E27FC236}">
                <a16:creationId xmlns:a16="http://schemas.microsoft.com/office/drawing/2014/main" id="{8914AFCE-A7E6-40AE-E522-55BFA9565B2A}"/>
              </a:ext>
            </a:extLst>
          </p:cNvPr>
          <p:cNvCxnSpPr>
            <a:cxnSpLocks/>
          </p:cNvCxnSpPr>
          <p:nvPr/>
        </p:nvCxnSpPr>
        <p:spPr>
          <a:xfrm flipV="1">
            <a:off x="6084606" y="2027853"/>
            <a:ext cx="256985" cy="258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38B2B58-7D9A-C650-8D7E-9041001CEE63}"/>
              </a:ext>
            </a:extLst>
          </p:cNvPr>
          <p:cNvCxnSpPr>
            <a:cxnSpLocks/>
          </p:cNvCxnSpPr>
          <p:nvPr/>
        </p:nvCxnSpPr>
        <p:spPr>
          <a:xfrm flipV="1">
            <a:off x="4040293" y="2498813"/>
            <a:ext cx="2579084" cy="3718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6DB261-D0B7-2BC4-F143-ACE82DBA12E6}"/>
              </a:ext>
            </a:extLst>
          </p:cNvPr>
          <p:cNvCxnSpPr>
            <a:cxnSpLocks/>
          </p:cNvCxnSpPr>
          <p:nvPr/>
        </p:nvCxnSpPr>
        <p:spPr>
          <a:xfrm flipV="1">
            <a:off x="3115518" y="2328862"/>
            <a:ext cx="3503859" cy="339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ED9F5C8-71CD-E9F6-AA82-4AFACAF258B8}"/>
              </a:ext>
            </a:extLst>
          </p:cNvPr>
          <p:cNvCxnSpPr>
            <a:cxnSpLocks/>
          </p:cNvCxnSpPr>
          <p:nvPr/>
        </p:nvCxnSpPr>
        <p:spPr>
          <a:xfrm>
            <a:off x="3850481" y="1775548"/>
            <a:ext cx="1718365" cy="252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1274150-27FC-7E58-74B4-3A2BA1A0BADA}"/>
              </a:ext>
            </a:extLst>
          </p:cNvPr>
          <p:cNvCxnSpPr>
            <a:cxnSpLocks/>
          </p:cNvCxnSpPr>
          <p:nvPr/>
        </p:nvCxnSpPr>
        <p:spPr>
          <a:xfrm flipH="1">
            <a:off x="4229100" y="2286000"/>
            <a:ext cx="1855506" cy="8572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60327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3556DB2-DC31-DBEE-93D7-C3252A24B9B3}"/>
              </a:ext>
            </a:extLst>
          </p:cNvPr>
          <p:cNvSpPr>
            <a:spLocks noGrp="1"/>
          </p:cNvSpPr>
          <p:nvPr>
            <p:ph sz="quarter" idx="13"/>
          </p:nvPr>
        </p:nvSpPr>
        <p:spPr/>
        <p:txBody>
          <a:bodyPr/>
          <a:lstStyle/>
          <a:p>
            <a:r>
              <a:rPr lang="en-US"/>
              <a:t>Searching:</a:t>
            </a:r>
          </a:p>
          <a:p>
            <a:pPr lvl="1"/>
            <a:r>
              <a:rPr lang="en-US"/>
              <a:t>Searching relates to the VS Code workspace</a:t>
            </a:r>
          </a:p>
          <a:p>
            <a:pPr lvl="1"/>
            <a:r>
              <a:rPr lang="en-US"/>
              <a:t>To include SDK files in search:</a:t>
            </a:r>
          </a:p>
          <a:p>
            <a:pPr lvl="2">
              <a:buClr>
                <a:schemeClr val="accent1"/>
              </a:buClr>
              <a:buSzPct val="100000"/>
              <a:buFont typeface="Wingdings" pitchFamily="2" charset="2"/>
              <a:buChar char="§"/>
            </a:pPr>
            <a:r>
              <a:rPr lang="en-US">
                <a:solidFill>
                  <a:schemeClr val="tx1"/>
                </a:solidFill>
              </a:rPr>
              <a:t>Click the Explorer icon</a:t>
            </a:r>
          </a:p>
          <a:p>
            <a:pPr lvl="2">
              <a:buClr>
                <a:schemeClr val="accent1"/>
              </a:buClr>
              <a:buSzPct val="100000"/>
              <a:buFont typeface="Wingdings" pitchFamily="2" charset="2"/>
              <a:buChar char="§"/>
            </a:pPr>
            <a:r>
              <a:rPr lang="en-US">
                <a:solidFill>
                  <a:schemeClr val="tx1"/>
                </a:solidFill>
              </a:rPr>
              <a:t>Click “Add Folder to Workspace…” and select the directory to </a:t>
            </a:r>
            <a:br>
              <a:rPr lang="en-US">
                <a:solidFill>
                  <a:schemeClr val="tx1"/>
                </a:solidFill>
              </a:rPr>
            </a:br>
            <a:r>
              <a:rPr lang="en-US">
                <a:solidFill>
                  <a:schemeClr val="tx1"/>
                </a:solidFill>
              </a:rPr>
              <a:t>include (will include subdirectories as well)</a:t>
            </a:r>
          </a:p>
          <a:p>
            <a:pPr lvl="1"/>
            <a:r>
              <a:rPr lang="en-US"/>
              <a:t>To search mark the text and click the relevant search icon in the application view</a:t>
            </a:r>
          </a:p>
          <a:p>
            <a:pPr lvl="2">
              <a:buClr>
                <a:schemeClr val="accent1"/>
              </a:buClr>
              <a:buSzPct val="100000"/>
              <a:buFont typeface="Wingdings" pitchFamily="2" charset="2"/>
              <a:buChar char="§"/>
            </a:pPr>
            <a:r>
              <a:rPr lang="en-US">
                <a:solidFill>
                  <a:schemeClr val="tx1"/>
                </a:solidFill>
              </a:rPr>
              <a:t>In this view only files included in the build are listed</a:t>
            </a:r>
          </a:p>
          <a:p>
            <a:pPr lvl="2">
              <a:buClr>
                <a:schemeClr val="accent1"/>
              </a:buClr>
              <a:buSzPct val="100000"/>
              <a:buFont typeface="Wingdings" pitchFamily="2" charset="2"/>
              <a:buChar char="§"/>
            </a:pPr>
            <a:r>
              <a:rPr lang="en-US">
                <a:solidFill>
                  <a:schemeClr val="tx1"/>
                </a:solidFill>
              </a:rPr>
              <a:t>Each directory level has a search icon for limiting the search to a part of the tree</a:t>
            </a:r>
          </a:p>
        </p:txBody>
      </p:sp>
      <p:sp>
        <p:nvSpPr>
          <p:cNvPr id="2" name="Content Placeholder 1">
            <a:extLst>
              <a:ext uri="{FF2B5EF4-FFF2-40B4-BE49-F238E27FC236}">
                <a16:creationId xmlns:a16="http://schemas.microsoft.com/office/drawing/2014/main" id="{097E17A5-BBB2-55AC-9CC4-8EF88B3BDF81}"/>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Editing tips and tricks, continue</a:t>
            </a:r>
          </a:p>
        </p:txBody>
      </p:sp>
      <p:pic>
        <p:nvPicPr>
          <p:cNvPr id="4" name="Picture 3">
            <a:extLst>
              <a:ext uri="{FF2B5EF4-FFF2-40B4-BE49-F238E27FC236}">
                <a16:creationId xmlns:a16="http://schemas.microsoft.com/office/drawing/2014/main" id="{75735483-34FA-E7DC-15BE-5D05E82D3637}"/>
              </a:ext>
            </a:extLst>
          </p:cNvPr>
          <p:cNvPicPr>
            <a:picLocks noChangeAspect="1"/>
          </p:cNvPicPr>
          <p:nvPr/>
        </p:nvPicPr>
        <p:blipFill>
          <a:blip r:embed="rId3"/>
          <a:stretch>
            <a:fillRect/>
          </a:stretch>
        </p:blipFill>
        <p:spPr>
          <a:xfrm>
            <a:off x="6065044" y="1402861"/>
            <a:ext cx="2467770" cy="1749305"/>
          </a:xfrm>
          <a:prstGeom prst="rect">
            <a:avLst/>
          </a:prstGeom>
        </p:spPr>
      </p:pic>
      <p:cxnSp>
        <p:nvCxnSpPr>
          <p:cNvPr id="9" name="Straight Arrow Connector 8">
            <a:extLst>
              <a:ext uri="{FF2B5EF4-FFF2-40B4-BE49-F238E27FC236}">
                <a16:creationId xmlns:a16="http://schemas.microsoft.com/office/drawing/2014/main" id="{B4476320-7657-297E-FE3F-B24E67FAB810}"/>
              </a:ext>
            </a:extLst>
          </p:cNvPr>
          <p:cNvCxnSpPr>
            <a:cxnSpLocks/>
          </p:cNvCxnSpPr>
          <p:nvPr/>
        </p:nvCxnSpPr>
        <p:spPr>
          <a:xfrm>
            <a:off x="5353473" y="2624237"/>
            <a:ext cx="1326747" cy="348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3617AC3D-5BAF-2C14-3DD7-63AB719C73F2}"/>
              </a:ext>
            </a:extLst>
          </p:cNvPr>
          <p:cNvPicPr>
            <a:picLocks noChangeAspect="1"/>
          </p:cNvPicPr>
          <p:nvPr/>
        </p:nvPicPr>
        <p:blipFill>
          <a:blip r:embed="rId4"/>
          <a:stretch>
            <a:fillRect/>
          </a:stretch>
        </p:blipFill>
        <p:spPr>
          <a:xfrm>
            <a:off x="6065044" y="3222514"/>
            <a:ext cx="2465137" cy="1482836"/>
          </a:xfrm>
          <a:prstGeom prst="rect">
            <a:avLst/>
          </a:prstGeom>
        </p:spPr>
      </p:pic>
      <p:cxnSp>
        <p:nvCxnSpPr>
          <p:cNvPr id="26" name="Straight Arrow Connector 25">
            <a:extLst>
              <a:ext uri="{FF2B5EF4-FFF2-40B4-BE49-F238E27FC236}">
                <a16:creationId xmlns:a16="http://schemas.microsoft.com/office/drawing/2014/main" id="{241F0D3E-B18D-9DEC-6C31-D4F734BB6F19}"/>
              </a:ext>
            </a:extLst>
          </p:cNvPr>
          <p:cNvCxnSpPr>
            <a:cxnSpLocks/>
          </p:cNvCxnSpPr>
          <p:nvPr/>
        </p:nvCxnSpPr>
        <p:spPr>
          <a:xfrm>
            <a:off x="5691499" y="3076486"/>
            <a:ext cx="2538101" cy="11127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2DFA58F-6D2F-400B-BE05-32BA2F32A2B8}"/>
              </a:ext>
            </a:extLst>
          </p:cNvPr>
          <p:cNvCxnSpPr>
            <a:cxnSpLocks/>
          </p:cNvCxnSpPr>
          <p:nvPr/>
        </p:nvCxnSpPr>
        <p:spPr>
          <a:xfrm flipV="1">
            <a:off x="2914650" y="1761404"/>
            <a:ext cx="3216327" cy="627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9726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303304-D6BE-8952-E0F3-08CF130AE3E5}"/>
              </a:ext>
            </a:extLst>
          </p:cNvPr>
          <p:cNvSpPr>
            <a:spLocks noGrp="1"/>
          </p:cNvSpPr>
          <p:nvPr>
            <p:ph sz="quarter" idx="13"/>
          </p:nvPr>
        </p:nvSpPr>
        <p:spPr>
          <a:xfrm>
            <a:off x="611188" y="1390649"/>
            <a:ext cx="6629061" cy="3314701"/>
          </a:xfrm>
        </p:spPr>
        <p:txBody>
          <a:bodyPr/>
          <a:lstStyle/>
          <a:p>
            <a:r>
              <a:rPr lang="en-US" sz="1050"/>
              <a:t>To be able to search using the search icons in the “Source Files”, “Input Files” in the application view a few tricks must be done:</a:t>
            </a:r>
          </a:p>
          <a:p>
            <a:r>
              <a:rPr lang="en-US" sz="1050"/>
              <a:t>Set up your applications and build configurations without saving a VS Code workspace. </a:t>
            </a:r>
          </a:p>
          <a:p>
            <a:r>
              <a:rPr lang="en-US" sz="1050"/>
              <a:t>Build all configurations once</a:t>
            </a:r>
          </a:p>
          <a:p>
            <a:r>
              <a:rPr lang="en-US" sz="1050"/>
              <a:t>Close workspace by clicking “close workspace” in the File menu.</a:t>
            </a:r>
          </a:p>
          <a:p>
            <a:r>
              <a:rPr lang="en-US" sz="1050"/>
              <a:t>Click the Explorer icon (in the upper left corner of VS Code)</a:t>
            </a:r>
          </a:p>
          <a:p>
            <a:r>
              <a:rPr lang="en-US" sz="1050"/>
              <a:t>Click the “Open Folder” button and navigate and select the folder containing your application (level above the build folders)</a:t>
            </a:r>
          </a:p>
          <a:p>
            <a:r>
              <a:rPr lang="en-US" sz="1050"/>
              <a:t>If prompted with Adding application to visible applications, click “Yes”</a:t>
            </a:r>
          </a:p>
          <a:p>
            <a:r>
              <a:rPr lang="en-US" sz="1050"/>
              <a:t>If prompted with SDK and Toolchain versions chose the SDK and matching toolchain versions</a:t>
            </a:r>
          </a:p>
          <a:p>
            <a:r>
              <a:rPr lang="en-US" sz="1050"/>
              <a:t>Click the nRF Connect for VS Code icon</a:t>
            </a:r>
          </a:p>
          <a:p>
            <a:r>
              <a:rPr lang="en-US" sz="1050"/>
              <a:t>You may now save your VS Code workspace and search will work as intended</a:t>
            </a:r>
          </a:p>
          <a:p>
            <a:r>
              <a:rPr lang="en-US" sz="1050"/>
              <a:t>This will be fixed in the next main version of nRF Connect for VS Code</a:t>
            </a:r>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Search bug in July version</a:t>
            </a:r>
            <a:br>
              <a:rPr lang="en-US"/>
            </a:br>
            <a:endParaRPr lang="en-US"/>
          </a:p>
        </p:txBody>
      </p:sp>
    </p:spTree>
    <p:extLst>
      <p:ext uri="{BB962C8B-B14F-4D97-AF65-F5344CB8AC3E}">
        <p14:creationId xmlns:p14="http://schemas.microsoft.com/office/powerpoint/2010/main" val="3991931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6C99B7-C98C-729A-83D6-0C386D729A00}"/>
              </a:ext>
            </a:extLst>
          </p:cNvPr>
          <p:cNvSpPr>
            <a:spLocks noGrp="1"/>
          </p:cNvSpPr>
          <p:nvPr>
            <p:ph sz="quarter" idx="13"/>
          </p:nvPr>
        </p:nvSpPr>
        <p:spPr/>
        <p:txBody>
          <a:bodyPr/>
          <a:lstStyle/>
          <a:p>
            <a:r>
              <a:rPr lang="en-US"/>
              <a:t>Offering: </a:t>
            </a:r>
            <a:r>
              <a:rPr lang="en-US">
                <a:solidFill>
                  <a:schemeClr val="accent3"/>
                </a:solidFill>
                <a:hlinkClick r:id="rId3">
                  <a:extLst>
                    <a:ext uri="{A12FA001-AC4F-418D-AE19-62706E023703}">
                      <ahyp:hlinkClr xmlns:ahyp="http://schemas.microsoft.com/office/drawing/2018/hyperlinkcolor" val="tx"/>
                    </a:ext>
                  </a:extLst>
                </a:hlinkClick>
              </a:rPr>
              <a:t>nrfjprog.exe</a:t>
            </a:r>
            <a:endParaRPr lang="en-US">
              <a:solidFill>
                <a:schemeClr val="accent3"/>
              </a:solidFill>
            </a:endParaRPr>
          </a:p>
          <a:p>
            <a:r>
              <a:rPr lang="en-US"/>
              <a:t>Features:</a:t>
            </a:r>
          </a:p>
          <a:p>
            <a:pPr lvl="1"/>
            <a:r>
              <a:rPr lang="en-US"/>
              <a:t>Programming and verification (*)</a:t>
            </a:r>
          </a:p>
          <a:p>
            <a:pPr lvl="2">
              <a:buClr>
                <a:schemeClr val="accent1"/>
              </a:buClr>
              <a:buSzPct val="100000"/>
              <a:buFont typeface="Wingdings" pitchFamily="2" charset="2"/>
              <a:buChar char="§"/>
            </a:pPr>
            <a:r>
              <a:rPr lang="en-US">
                <a:solidFill>
                  <a:schemeClr val="tx1"/>
                </a:solidFill>
              </a:rPr>
              <a:t>Support nRF51, nRF52, nRF53 and nRF91 Series</a:t>
            </a:r>
          </a:p>
          <a:p>
            <a:pPr lvl="2">
              <a:buClr>
                <a:schemeClr val="accent1"/>
              </a:buClr>
              <a:buSzPct val="100000"/>
              <a:buFont typeface="Wingdings" pitchFamily="2" charset="2"/>
              <a:buChar char="§"/>
            </a:pPr>
            <a:r>
              <a:rPr lang="en-US">
                <a:solidFill>
                  <a:schemeClr val="tx1"/>
                </a:solidFill>
              </a:rPr>
              <a:t>Via programming interfaces</a:t>
            </a:r>
          </a:p>
          <a:p>
            <a:pPr lvl="2">
              <a:buClr>
                <a:schemeClr val="accent1"/>
              </a:buClr>
              <a:buSzPct val="100000"/>
              <a:buFont typeface="Wingdings" pitchFamily="2" charset="2"/>
              <a:buChar char="§"/>
            </a:pPr>
            <a:r>
              <a:rPr lang="en-US">
                <a:solidFill>
                  <a:schemeClr val="tx1"/>
                </a:solidFill>
              </a:rPr>
              <a:t>Via bootloaders support</a:t>
            </a:r>
          </a:p>
          <a:p>
            <a:pPr lvl="2">
              <a:buClr>
                <a:schemeClr val="accent1"/>
              </a:buClr>
              <a:buSzPct val="100000"/>
              <a:buFont typeface="Wingdings" pitchFamily="2" charset="2"/>
              <a:buChar char="§"/>
            </a:pPr>
            <a:r>
              <a:rPr lang="en-US">
                <a:solidFill>
                  <a:schemeClr val="tx1"/>
                </a:solidFill>
              </a:rPr>
              <a:t>Device locking and un-locking</a:t>
            </a:r>
          </a:p>
          <a:p>
            <a:pPr lvl="2">
              <a:buClr>
                <a:schemeClr val="accent1"/>
              </a:buClr>
              <a:buSzPct val="100000"/>
              <a:buFont typeface="Wingdings" pitchFamily="2" charset="2"/>
              <a:buChar char="§"/>
            </a:pPr>
            <a:r>
              <a:rPr lang="en-US" err="1">
                <a:solidFill>
                  <a:schemeClr val="tx1"/>
                </a:solidFill>
              </a:rPr>
              <a:t>Segger</a:t>
            </a:r>
            <a:r>
              <a:rPr lang="en-US">
                <a:solidFill>
                  <a:schemeClr val="tx1"/>
                </a:solidFill>
              </a:rPr>
              <a:t> J-LINK support</a:t>
            </a:r>
          </a:p>
          <a:p>
            <a:pPr lvl="1"/>
            <a:r>
              <a:rPr lang="en-US"/>
              <a:t>Hex file merging</a:t>
            </a:r>
          </a:p>
          <a:p>
            <a:pPr lvl="1"/>
            <a:r>
              <a:rPr lang="en-US"/>
              <a:t>For full help type </a:t>
            </a:r>
            <a:r>
              <a:rPr lang="en-US" err="1"/>
              <a:t>nrfjprog</a:t>
            </a:r>
            <a:r>
              <a:rPr lang="en-US"/>
              <a:t> -h</a:t>
            </a:r>
          </a:p>
          <a:p>
            <a:pPr marL="0" indent="0">
              <a:buNone/>
            </a:pPr>
            <a:r>
              <a:rPr lang="en-US" sz="1400"/>
              <a:t>(*): Nordics tools are </a:t>
            </a:r>
            <a:r>
              <a:rPr lang="en-US" sz="1400" i="1"/>
              <a:t>not</a:t>
            </a:r>
            <a:r>
              <a:rPr lang="en-US" sz="1400"/>
              <a:t> intended for factory or high-volume programming </a:t>
            </a:r>
          </a:p>
          <a:p>
            <a:endParaRPr lang="en-US"/>
          </a:p>
        </p:txBody>
      </p:sp>
      <p:sp>
        <p:nvSpPr>
          <p:cNvPr id="3" name="Content Placeholder 2">
            <a:extLst>
              <a:ext uri="{FF2B5EF4-FFF2-40B4-BE49-F238E27FC236}">
                <a16:creationId xmlns:a16="http://schemas.microsoft.com/office/drawing/2014/main" id="{BC04C15D-B06D-083A-10D2-915D602BBEB7}"/>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nRF Command Line Tools</a:t>
            </a:r>
          </a:p>
        </p:txBody>
      </p:sp>
      <p:sp>
        <p:nvSpPr>
          <p:cNvPr id="20" name="Content Placeholder 5">
            <a:extLst>
              <a:ext uri="{FF2B5EF4-FFF2-40B4-BE49-F238E27FC236}">
                <a16:creationId xmlns:a16="http://schemas.microsoft.com/office/drawing/2014/main" id="{F1EA9DD3-FA84-4659-B49F-C5B925B3CDA3}"/>
              </a:ext>
            </a:extLst>
          </p:cNvPr>
          <p:cNvSpPr txBox="1">
            <a:spLocks/>
          </p:cNvSpPr>
          <p:nvPr/>
        </p:nvSpPr>
        <p:spPr>
          <a:xfrm>
            <a:off x="320041" y="1234831"/>
            <a:ext cx="4658360" cy="3610707"/>
          </a:xfrm>
          <a:prstGeom prst="rect">
            <a:avLst/>
          </a:prstGeom>
        </p:spPr>
        <p:txBody>
          <a:bodyPr>
            <a:normAutofit/>
          </a:bodyPr>
          <a:lstStyle>
            <a:lvl1pPr marL="233989" indent="-233989" algn="l" rtl="0" eaLnBrk="1" fontAlgn="base" hangingPunct="1">
              <a:lnSpc>
                <a:spcPct val="130000"/>
              </a:lnSpc>
              <a:spcBef>
                <a:spcPts val="400"/>
              </a:spcBef>
              <a:spcAft>
                <a:spcPts val="0"/>
              </a:spcAft>
              <a:buClr>
                <a:schemeClr val="accent1"/>
              </a:buClr>
              <a:buSzPct val="100000"/>
              <a:buFont typeface="Wingdings" panose="05000000000000000000" pitchFamily="2" charset="2"/>
              <a:buChar char="§"/>
              <a:defRPr sz="1600" kern="1200">
                <a:solidFill>
                  <a:schemeClr val="tx1"/>
                </a:solidFill>
                <a:latin typeface="Gotham Light" pitchFamily="50" charset="0"/>
                <a:ea typeface="+mn-ea"/>
                <a:cs typeface="Gotham Light" pitchFamily="50" charset="0"/>
              </a:defRPr>
            </a:lvl1pPr>
            <a:lvl2pPr marL="377981" indent="-233989" algn="l" rtl="0" eaLnBrk="1" fontAlgn="base" hangingPunct="1">
              <a:lnSpc>
                <a:spcPct val="130000"/>
              </a:lnSpc>
              <a:spcBef>
                <a:spcPts val="200"/>
              </a:spcBef>
              <a:spcAft>
                <a:spcPts val="200"/>
              </a:spcAft>
              <a:buClr>
                <a:schemeClr val="accent1"/>
              </a:buClr>
              <a:buSzPct val="85000"/>
              <a:buFont typeface="Wingdings" panose="05000000000000000000" pitchFamily="2" charset="2"/>
              <a:buChar char="§"/>
              <a:defRPr sz="1400" kern="1200">
                <a:solidFill>
                  <a:schemeClr val="tx1"/>
                </a:solidFill>
                <a:latin typeface="Gotham Light" pitchFamily="50" charset="0"/>
                <a:ea typeface="+mn-ea"/>
                <a:cs typeface="Gotham Light" pitchFamily="50" charset="0"/>
              </a:defRPr>
            </a:lvl2pPr>
            <a:lvl3pPr marL="611970" indent="-179992" algn="l" rtl="0" eaLnBrk="1" fontAlgn="base" hangingPunct="1">
              <a:lnSpc>
                <a:spcPct val="120000"/>
              </a:lnSpc>
              <a:spcBef>
                <a:spcPts val="200"/>
              </a:spcBef>
              <a:spcAft>
                <a:spcPts val="200"/>
              </a:spcAft>
              <a:buClr>
                <a:schemeClr val="accent3"/>
              </a:buClr>
              <a:buSzPct val="85000"/>
              <a:buFontTx/>
              <a:buBlip>
                <a:blip r:embed="rId4"/>
              </a:buBlip>
              <a:defRPr sz="1000" i="0" kern="1200">
                <a:solidFill>
                  <a:schemeClr val="tx2"/>
                </a:solidFill>
                <a:latin typeface="Gotham Book" pitchFamily="50" charset="0"/>
                <a:ea typeface="+mn-ea"/>
                <a:cs typeface="Gotham Book" pitchFamily="50" charset="0"/>
              </a:defRPr>
            </a:lvl3pPr>
            <a:lvl4pPr marL="914354" indent="-228589"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2942" indent="-228589"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882"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295" indent="-228589" algn="l" defTabSz="914354"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297" indent="-228589" algn="l" defTabSz="914354"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298" indent="-228589" algn="l" defTabSz="914354"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endParaRPr lang="en-US">
              <a:latin typeface="+mn-lt"/>
            </a:endParaRPr>
          </a:p>
        </p:txBody>
      </p:sp>
      <p:pic>
        <p:nvPicPr>
          <p:cNvPr id="6" name="Picture 5">
            <a:extLst>
              <a:ext uri="{FF2B5EF4-FFF2-40B4-BE49-F238E27FC236}">
                <a16:creationId xmlns:a16="http://schemas.microsoft.com/office/drawing/2014/main" id="{83A16FFA-A54E-EE02-E503-D8E03CA13DA4}"/>
              </a:ext>
            </a:extLst>
          </p:cNvPr>
          <p:cNvPicPr>
            <a:picLocks noChangeAspect="1"/>
          </p:cNvPicPr>
          <p:nvPr/>
        </p:nvPicPr>
        <p:blipFill rotWithShape="1">
          <a:blip r:embed="rId5"/>
          <a:srcRect r="5676"/>
          <a:stretch/>
        </p:blipFill>
        <p:spPr>
          <a:xfrm>
            <a:off x="5918677" y="1390650"/>
            <a:ext cx="2610730" cy="2496906"/>
          </a:xfrm>
          <a:prstGeom prst="rect">
            <a:avLst/>
          </a:prstGeom>
        </p:spPr>
      </p:pic>
    </p:spTree>
    <p:extLst>
      <p:ext uri="{BB962C8B-B14F-4D97-AF65-F5344CB8AC3E}">
        <p14:creationId xmlns:p14="http://schemas.microsoft.com/office/powerpoint/2010/main" val="1574769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D4D6D3-E43E-6BFF-44E7-E99699FA280E}"/>
              </a:ext>
            </a:extLst>
          </p:cNvPr>
          <p:cNvSpPr>
            <a:spLocks noGrp="1"/>
          </p:cNvSpPr>
          <p:nvPr>
            <p:ph sz="quarter" idx="13"/>
          </p:nvPr>
        </p:nvSpPr>
        <p:spPr/>
        <p:txBody>
          <a:bodyPr/>
          <a:lstStyle/>
          <a:p>
            <a:r>
              <a:rPr lang="en-US"/>
              <a:t>West features:</a:t>
            </a:r>
          </a:p>
          <a:p>
            <a:pPr lvl="1"/>
            <a:r>
              <a:rPr lang="en-US"/>
              <a:t>Repo management</a:t>
            </a:r>
          </a:p>
          <a:p>
            <a:pPr lvl="2">
              <a:buClr>
                <a:schemeClr val="accent1"/>
              </a:buClr>
              <a:buSzPct val="100000"/>
              <a:buFont typeface="Wingdings" pitchFamily="2" charset="2"/>
              <a:buChar char="§"/>
            </a:pPr>
            <a:r>
              <a:rPr lang="en-US">
                <a:solidFill>
                  <a:schemeClr val="tx1"/>
                </a:solidFill>
              </a:rPr>
              <a:t>“west </a:t>
            </a:r>
            <a:r>
              <a:rPr lang="en-US" err="1">
                <a:solidFill>
                  <a:schemeClr val="tx1"/>
                </a:solidFill>
              </a:rPr>
              <a:t>init</a:t>
            </a:r>
            <a:r>
              <a:rPr lang="en-US">
                <a:solidFill>
                  <a:schemeClr val="tx1"/>
                </a:solidFill>
              </a:rPr>
              <a:t> …”, “west update”, “west list” and more</a:t>
            </a:r>
          </a:p>
          <a:p>
            <a:pPr lvl="1"/>
            <a:r>
              <a:rPr lang="en-US"/>
              <a:t>Building </a:t>
            </a:r>
            <a:r>
              <a:rPr lang="en-US" err="1"/>
              <a:t>nRF</a:t>
            </a:r>
            <a:r>
              <a:rPr lang="en-US"/>
              <a:t> Connect applications</a:t>
            </a:r>
          </a:p>
          <a:p>
            <a:pPr lvl="2">
              <a:buClr>
                <a:schemeClr val="accent1"/>
              </a:buClr>
              <a:buSzPct val="100000"/>
              <a:buFont typeface="Wingdings" pitchFamily="2" charset="2"/>
              <a:buChar char="§"/>
            </a:pPr>
            <a:r>
              <a:rPr lang="en-US">
                <a:solidFill>
                  <a:schemeClr val="tx1"/>
                </a:solidFill>
              </a:rPr>
              <a:t>“west build …”</a:t>
            </a:r>
          </a:p>
          <a:p>
            <a:pPr lvl="1"/>
            <a:r>
              <a:rPr lang="en-US"/>
              <a:t>Flashing</a:t>
            </a:r>
          </a:p>
          <a:p>
            <a:pPr lvl="2">
              <a:buClr>
                <a:schemeClr val="accent1"/>
              </a:buClr>
              <a:buSzPct val="100000"/>
              <a:buFont typeface="Wingdings" pitchFamily="2" charset="2"/>
              <a:buChar char="§"/>
            </a:pPr>
            <a:r>
              <a:rPr lang="en-US">
                <a:solidFill>
                  <a:schemeClr val="tx1"/>
                </a:solidFill>
              </a:rPr>
              <a:t>“west flash”</a:t>
            </a:r>
          </a:p>
          <a:p>
            <a:pPr lvl="1"/>
            <a:r>
              <a:rPr lang="en-US"/>
              <a:t>Command line debugging</a:t>
            </a:r>
          </a:p>
          <a:p>
            <a:pPr lvl="2">
              <a:buClr>
                <a:schemeClr val="accent1"/>
              </a:buClr>
              <a:buSzPct val="100000"/>
              <a:buFont typeface="Wingdings" pitchFamily="2" charset="2"/>
              <a:buChar char="§"/>
            </a:pPr>
            <a:r>
              <a:rPr lang="en-US">
                <a:solidFill>
                  <a:schemeClr val="tx1"/>
                </a:solidFill>
              </a:rPr>
              <a:t>“west debug”</a:t>
            </a:r>
          </a:p>
          <a:p>
            <a:r>
              <a:rPr lang="en-US"/>
              <a:t>Installing west</a:t>
            </a:r>
          </a:p>
          <a:p>
            <a:pPr lvl="2">
              <a:buClr>
                <a:schemeClr val="accent1"/>
              </a:buClr>
              <a:buSzPct val="100000"/>
              <a:buFont typeface="Wingdings" pitchFamily="2" charset="2"/>
              <a:buChar char="§"/>
            </a:pPr>
            <a:r>
              <a:rPr lang="en-US">
                <a:solidFill>
                  <a:schemeClr val="tx1"/>
                </a:solidFill>
              </a:rPr>
              <a:t>West is installed by the Toolchain Manager</a:t>
            </a:r>
          </a:p>
          <a:p>
            <a:pPr lvl="2">
              <a:buClr>
                <a:schemeClr val="accent1"/>
              </a:buClr>
              <a:buSzPct val="100000"/>
              <a:buFont typeface="Wingdings" pitchFamily="2" charset="2"/>
              <a:buChar char="§"/>
            </a:pPr>
            <a:r>
              <a:rPr lang="en-US">
                <a:solidFill>
                  <a:schemeClr val="tx1"/>
                </a:solidFill>
              </a:rPr>
              <a:t>West can also be installed manually, refer to </a:t>
            </a:r>
            <a:r>
              <a:rPr lang="en-US">
                <a:solidFill>
                  <a:schemeClr val="accent3"/>
                </a:solidFill>
                <a:hlinkClick r:id="rId3">
                  <a:extLst>
                    <a:ext uri="{A12FA001-AC4F-418D-AE19-62706E023703}">
                      <ahyp:hlinkClr xmlns:ahyp="http://schemas.microsoft.com/office/drawing/2018/hyperlinkcolor" val="tx"/>
                    </a:ext>
                  </a:extLst>
                </a:hlinkClick>
              </a:rPr>
              <a:t>documentation</a:t>
            </a:r>
            <a:endParaRPr lang="en-US">
              <a:solidFill>
                <a:schemeClr val="accent3"/>
              </a:solidFill>
            </a:endParaRPr>
          </a:p>
          <a:p>
            <a:endParaRPr lang="en-US"/>
          </a:p>
        </p:txBody>
      </p:sp>
      <p:sp>
        <p:nvSpPr>
          <p:cNvPr id="4" name="Content Placeholder 3">
            <a:extLst>
              <a:ext uri="{FF2B5EF4-FFF2-40B4-BE49-F238E27FC236}">
                <a16:creationId xmlns:a16="http://schemas.microsoft.com/office/drawing/2014/main" id="{B894C90F-5839-91C8-3404-49BF58EC9250}"/>
              </a:ext>
            </a:extLst>
          </p:cNvPr>
          <p:cNvSpPr>
            <a:spLocks noGrp="1"/>
          </p:cNvSpPr>
          <p:nvPr>
            <p:ph sz="quarter" idx="14"/>
          </p:nvPr>
        </p:nvSpPr>
        <p:spPr/>
        <p:txBody>
          <a:bodyPr/>
          <a:lstStyle/>
          <a:p>
            <a:endParaRPr lang="en-US"/>
          </a:p>
        </p:txBody>
      </p:sp>
      <p:sp>
        <p:nvSpPr>
          <p:cNvPr id="19" name="Title 4">
            <a:extLst>
              <a:ext uri="{FF2B5EF4-FFF2-40B4-BE49-F238E27FC236}">
                <a16:creationId xmlns:a16="http://schemas.microsoft.com/office/drawing/2014/main" id="{97BFE2C4-2664-41A2-AAF8-55BD495B6C78}"/>
              </a:ext>
            </a:extLst>
          </p:cNvPr>
          <p:cNvSpPr>
            <a:spLocks noGrp="1"/>
          </p:cNvSpPr>
          <p:nvPr>
            <p:ph type="title"/>
          </p:nvPr>
        </p:nvSpPr>
        <p:spPr/>
        <p:txBody>
          <a:bodyPr/>
          <a:lstStyle/>
          <a:p>
            <a:r>
              <a:rPr lang="en-US"/>
              <a:t>Zephyr project tool: West</a:t>
            </a:r>
          </a:p>
        </p:txBody>
      </p:sp>
      <p:pic>
        <p:nvPicPr>
          <p:cNvPr id="3" name="Picture 2">
            <a:extLst>
              <a:ext uri="{FF2B5EF4-FFF2-40B4-BE49-F238E27FC236}">
                <a16:creationId xmlns:a16="http://schemas.microsoft.com/office/drawing/2014/main" id="{BE114569-6D51-01A8-B602-525C49D9D842}"/>
              </a:ext>
            </a:extLst>
          </p:cNvPr>
          <p:cNvPicPr>
            <a:picLocks noChangeAspect="1"/>
          </p:cNvPicPr>
          <p:nvPr/>
        </p:nvPicPr>
        <p:blipFill>
          <a:blip r:embed="rId4"/>
          <a:stretch>
            <a:fillRect/>
          </a:stretch>
        </p:blipFill>
        <p:spPr>
          <a:xfrm>
            <a:off x="5921903" y="1390650"/>
            <a:ext cx="2607504" cy="3314331"/>
          </a:xfrm>
          <a:prstGeom prst="rect">
            <a:avLst/>
          </a:prstGeom>
        </p:spPr>
      </p:pic>
    </p:spTree>
    <p:extLst>
      <p:ext uri="{BB962C8B-B14F-4D97-AF65-F5344CB8AC3E}">
        <p14:creationId xmlns:p14="http://schemas.microsoft.com/office/powerpoint/2010/main" val="861081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0D9EB79D-5CC1-4B87-9198-16ED831A072F}"/>
              </a:ext>
            </a:extLst>
          </p:cNvPr>
          <p:cNvSpPr txBox="1">
            <a:spLocks/>
          </p:cNvSpPr>
          <p:nvPr/>
        </p:nvSpPr>
        <p:spPr>
          <a:xfrm>
            <a:off x="613849" y="1261523"/>
            <a:ext cx="3833842" cy="2975871"/>
          </a:xfrm>
          <a:prstGeom prst="rect">
            <a:avLst/>
          </a:prstGeom>
        </p:spPr>
        <p:txBody>
          <a:bodyPr/>
          <a:lstStyle>
            <a:lvl1pPr marL="0" indent="-285750" algn="l" rtl="0" eaLnBrk="1" fontAlgn="base" hangingPunct="1">
              <a:lnSpc>
                <a:spcPct val="130000"/>
              </a:lnSpc>
              <a:spcBef>
                <a:spcPts val="500"/>
              </a:spcBef>
              <a:spcAft>
                <a:spcPct val="0"/>
              </a:spcAft>
              <a:buClr>
                <a:schemeClr val="accent1"/>
              </a:buClr>
              <a:buSzPct val="100000"/>
              <a:buFontTx/>
              <a:buBlip>
                <a:blip r:embed="rId4"/>
              </a:buBlip>
              <a:defRPr kern="1200">
                <a:solidFill>
                  <a:schemeClr val="tx2"/>
                </a:solidFill>
                <a:latin typeface="Gotham Light" pitchFamily="50" charset="0"/>
                <a:ea typeface="+mn-ea"/>
                <a:cs typeface="Gotham Light" pitchFamily="50" charset="0"/>
              </a:defRPr>
            </a:lvl1pPr>
            <a:lvl2pPr marL="457200" indent="-216000" algn="l" rtl="0" eaLnBrk="1" fontAlgn="base" hangingPunct="1">
              <a:lnSpc>
                <a:spcPct val="120000"/>
              </a:lnSpc>
              <a:spcBef>
                <a:spcPts val="200"/>
              </a:spcBef>
              <a:spcAft>
                <a:spcPts val="200"/>
              </a:spcAft>
              <a:buClr>
                <a:schemeClr val="accent1"/>
              </a:buClr>
              <a:buSzPct val="85000"/>
              <a:buFontTx/>
              <a:buBlip>
                <a:blip r:embed="rId4"/>
              </a:buBlip>
              <a:defRPr sz="1400" kern="1200">
                <a:solidFill>
                  <a:schemeClr val="tx2"/>
                </a:solidFill>
                <a:latin typeface="Gotham Light" pitchFamily="50" charset="0"/>
                <a:ea typeface="+mn-ea"/>
                <a:cs typeface="Gotham Light" pitchFamily="50" charset="0"/>
              </a:defRPr>
            </a:lvl2pPr>
            <a:lvl3pPr marL="612000" indent="-180000" algn="l" rtl="0" eaLnBrk="1" fontAlgn="base" hangingPunct="1">
              <a:lnSpc>
                <a:spcPct val="120000"/>
              </a:lnSpc>
              <a:spcBef>
                <a:spcPts val="200"/>
              </a:spcBef>
              <a:spcAft>
                <a:spcPts val="200"/>
              </a:spcAft>
              <a:buClr>
                <a:schemeClr val="accent3"/>
              </a:buClr>
              <a:buSzPct val="85000"/>
              <a:buFontTx/>
              <a:buBlip>
                <a:blip r:embed="rId4"/>
              </a:buBlip>
              <a:defRPr sz="1000" i="0" kern="1200">
                <a:solidFill>
                  <a:schemeClr val="tx2"/>
                </a:solidFill>
                <a:latin typeface="Gotham Book" pitchFamily="50" charset="0"/>
                <a:ea typeface="+mn-ea"/>
                <a:cs typeface="Gotham Book" pitchFamily="50" charset="0"/>
              </a:defRPr>
            </a:lvl3pPr>
            <a:lvl4pPr marL="914400" indent="-228600" algn="l" rtl="0" eaLnBrk="1" fontAlgn="base" hangingPunct="1">
              <a:lnSpc>
                <a:spcPct val="120000"/>
              </a:lnSpc>
              <a:spcBef>
                <a:spcPts val="0"/>
              </a:spcBef>
              <a:spcAft>
                <a:spcPct val="0"/>
              </a:spcAft>
              <a:buClr>
                <a:srgbClr val="0E4367"/>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4pPr>
            <a:lvl5pPr marL="1143000" indent="-228600" algn="l" rtl="0" eaLnBrk="1" fontAlgn="base" hangingPunct="1">
              <a:lnSpc>
                <a:spcPct val="120000"/>
              </a:lnSpc>
              <a:spcBef>
                <a:spcPts val="0"/>
              </a:spcBef>
              <a:spcAft>
                <a:spcPct val="0"/>
              </a:spcAft>
              <a:buClr>
                <a:schemeClr val="accent1"/>
              </a:buClr>
              <a:buSzPct val="100000"/>
              <a:buFont typeface="Wingdings 2" pitchFamily="18" charset="2"/>
              <a:buChar char="¡"/>
              <a:defRPr sz="1600" kern="1200">
                <a:solidFill>
                  <a:schemeClr val="tx2"/>
                </a:solidFill>
                <a:latin typeface="Gotham Book" pitchFamily="50" charset="0"/>
                <a:ea typeface="+mn-ea"/>
                <a:cs typeface="Gotham Book" pitchFamily="50" charset="0"/>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a:buFont typeface="Wingdings" panose="05000000000000000000" pitchFamily="2" charset="2"/>
              <a:buChar char="§"/>
            </a:pPr>
            <a:endParaRPr lang="en-US" sz="1600">
              <a:solidFill>
                <a:schemeClr val="tx1"/>
              </a:solidFill>
            </a:endParaRPr>
          </a:p>
        </p:txBody>
      </p:sp>
      <p:grpSp>
        <p:nvGrpSpPr>
          <p:cNvPr id="32" name="Group 31">
            <a:extLst>
              <a:ext uri="{FF2B5EF4-FFF2-40B4-BE49-F238E27FC236}">
                <a16:creationId xmlns:a16="http://schemas.microsoft.com/office/drawing/2014/main" id="{2FC43A34-82BE-4FCE-B90C-A37023703172}"/>
              </a:ext>
            </a:extLst>
          </p:cNvPr>
          <p:cNvGrpSpPr/>
          <p:nvPr/>
        </p:nvGrpSpPr>
        <p:grpSpPr>
          <a:xfrm>
            <a:off x="4696310" y="455264"/>
            <a:ext cx="4066540" cy="4577751"/>
            <a:chOff x="4696310" y="455264"/>
            <a:chExt cx="4066540" cy="4577751"/>
          </a:xfrm>
        </p:grpSpPr>
        <p:sp>
          <p:nvSpPr>
            <p:cNvPr id="33" name="Rectangle 32">
              <a:extLst>
                <a:ext uri="{FF2B5EF4-FFF2-40B4-BE49-F238E27FC236}">
                  <a16:creationId xmlns:a16="http://schemas.microsoft.com/office/drawing/2014/main" id="{FDFF3002-40C8-43D8-81A1-0B409EEF7EF8}"/>
                </a:ext>
              </a:extLst>
            </p:cNvPr>
            <p:cNvSpPr/>
            <p:nvPr/>
          </p:nvSpPr>
          <p:spPr>
            <a:xfrm>
              <a:off x="6752510" y="536601"/>
              <a:ext cx="1925320" cy="804027"/>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Applications</a:t>
              </a:r>
            </a:p>
          </p:txBody>
        </p:sp>
        <p:sp>
          <p:nvSpPr>
            <p:cNvPr id="34" name="Rectangle 33">
              <a:extLst>
                <a:ext uri="{FF2B5EF4-FFF2-40B4-BE49-F238E27FC236}">
                  <a16:creationId xmlns:a16="http://schemas.microsoft.com/office/drawing/2014/main" id="{69AC2FA1-4E07-44D1-82C9-EB0798CD0805}"/>
                </a:ext>
              </a:extLst>
            </p:cNvPr>
            <p:cNvSpPr/>
            <p:nvPr/>
          </p:nvSpPr>
          <p:spPr>
            <a:xfrm>
              <a:off x="6752122" y="4158622"/>
              <a:ext cx="933450" cy="380534"/>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nRFx Drivers</a:t>
              </a:r>
            </a:p>
          </p:txBody>
        </p:sp>
        <p:sp>
          <p:nvSpPr>
            <p:cNvPr id="35" name="Rectangle 34">
              <a:extLst>
                <a:ext uri="{FF2B5EF4-FFF2-40B4-BE49-F238E27FC236}">
                  <a16:creationId xmlns:a16="http://schemas.microsoft.com/office/drawing/2014/main" id="{74783403-D9E3-4EDD-9892-3E9C9908B07E}"/>
                </a:ext>
              </a:extLst>
            </p:cNvPr>
            <p:cNvSpPr/>
            <p:nvPr/>
          </p:nvSpPr>
          <p:spPr>
            <a:xfrm>
              <a:off x="4758222" y="4794442"/>
              <a:ext cx="3919608" cy="182219"/>
            </a:xfrm>
            <a:prstGeom prst="rect">
              <a:avLst/>
            </a:prstGeom>
            <a:solidFill>
              <a:schemeClr val="tx2">
                <a:lumMod val="75000"/>
              </a:schemeClr>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PHY interfaces</a:t>
              </a:r>
            </a:p>
          </p:txBody>
        </p:sp>
        <p:sp>
          <p:nvSpPr>
            <p:cNvPr id="36" name="Rectangle 35">
              <a:extLst>
                <a:ext uri="{FF2B5EF4-FFF2-40B4-BE49-F238E27FC236}">
                  <a16:creationId xmlns:a16="http://schemas.microsoft.com/office/drawing/2014/main" id="{91F9863A-1FB7-4719-A6DA-E976BA47CB8D}"/>
                </a:ext>
              </a:extLst>
            </p:cNvPr>
            <p:cNvSpPr/>
            <p:nvPr/>
          </p:nvSpPr>
          <p:spPr>
            <a:xfrm>
              <a:off x="6757203" y="3883217"/>
              <a:ext cx="193040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Multiprotocol / coex</a:t>
              </a:r>
            </a:p>
          </p:txBody>
        </p:sp>
        <p:sp>
          <p:nvSpPr>
            <p:cNvPr id="37" name="Rectangle 36">
              <a:extLst>
                <a:ext uri="{FF2B5EF4-FFF2-40B4-BE49-F238E27FC236}">
                  <a16:creationId xmlns:a16="http://schemas.microsoft.com/office/drawing/2014/main" id="{6C1CAE6A-C4A1-4A88-9789-13567AC8444D}"/>
                </a:ext>
              </a:extLst>
            </p:cNvPr>
            <p:cNvSpPr/>
            <p:nvPr/>
          </p:nvSpPr>
          <p:spPr>
            <a:xfrm>
              <a:off x="6757203" y="3613977"/>
              <a:ext cx="94488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802.15.4</a:t>
              </a:r>
            </a:p>
          </p:txBody>
        </p:sp>
        <p:sp>
          <p:nvSpPr>
            <p:cNvPr id="38" name="Rectangle 37">
              <a:extLst>
                <a:ext uri="{FF2B5EF4-FFF2-40B4-BE49-F238E27FC236}">
                  <a16:creationId xmlns:a16="http://schemas.microsoft.com/office/drawing/2014/main" id="{1D591F9B-696A-4D54-BBD4-1CC0DF9CAA2C}"/>
                </a:ext>
              </a:extLst>
            </p:cNvPr>
            <p:cNvSpPr/>
            <p:nvPr/>
          </p:nvSpPr>
          <p:spPr>
            <a:xfrm>
              <a:off x="7742723" y="3613977"/>
              <a:ext cx="944880" cy="23368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a:latin typeface="Gotham Book" pitchFamily="2" charset="0"/>
                  <a:cs typeface="Gotham Book" pitchFamily="2" charset="0"/>
                </a:rPr>
                <a:t>Bluetooth LE LL</a:t>
              </a:r>
            </a:p>
          </p:txBody>
        </p:sp>
        <p:sp>
          <p:nvSpPr>
            <p:cNvPr id="39" name="Rectangle 38">
              <a:extLst>
                <a:ext uri="{FF2B5EF4-FFF2-40B4-BE49-F238E27FC236}">
                  <a16:creationId xmlns:a16="http://schemas.microsoft.com/office/drawing/2014/main" id="{D3B932AB-01D1-4E12-85B0-C09B650A810A}"/>
                </a:ext>
              </a:extLst>
            </p:cNvPr>
            <p:cNvSpPr/>
            <p:nvPr/>
          </p:nvSpPr>
          <p:spPr>
            <a:xfrm>
              <a:off x="7732950" y="4163396"/>
              <a:ext cx="944880" cy="37576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LTE Lx</a:t>
              </a:r>
            </a:p>
          </p:txBody>
        </p:sp>
        <p:sp>
          <p:nvSpPr>
            <p:cNvPr id="40" name="Rectangle 39">
              <a:extLst>
                <a:ext uri="{FF2B5EF4-FFF2-40B4-BE49-F238E27FC236}">
                  <a16:creationId xmlns:a16="http://schemas.microsoft.com/office/drawing/2014/main" id="{59276D77-6335-4DE4-A0F9-C1114B25AD3D}"/>
                </a:ext>
              </a:extLst>
            </p:cNvPr>
            <p:cNvSpPr/>
            <p:nvPr/>
          </p:nvSpPr>
          <p:spPr>
            <a:xfrm>
              <a:off x="7732950" y="1386092"/>
              <a:ext cx="944880" cy="52330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Zigbee</a:t>
              </a:r>
            </a:p>
          </p:txBody>
        </p:sp>
        <p:sp>
          <p:nvSpPr>
            <p:cNvPr id="41" name="Rectangle 40">
              <a:extLst>
                <a:ext uri="{FF2B5EF4-FFF2-40B4-BE49-F238E27FC236}">
                  <a16:creationId xmlns:a16="http://schemas.microsoft.com/office/drawing/2014/main" id="{0C3542B8-4085-4A46-965C-4BCE0603FDBB}"/>
                </a:ext>
              </a:extLst>
            </p:cNvPr>
            <p:cNvSpPr/>
            <p:nvPr/>
          </p:nvSpPr>
          <p:spPr>
            <a:xfrm>
              <a:off x="6752510" y="1386092"/>
              <a:ext cx="944880" cy="52330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a:latin typeface="Gotham Book" pitchFamily="2" charset="0"/>
                  <a:cs typeface="Gotham Book" pitchFamily="2" charset="0"/>
                </a:rPr>
                <a:t>Thread Integration</a:t>
              </a:r>
            </a:p>
          </p:txBody>
        </p:sp>
        <p:sp>
          <p:nvSpPr>
            <p:cNvPr id="42" name="Rectangle 41">
              <a:extLst>
                <a:ext uri="{FF2B5EF4-FFF2-40B4-BE49-F238E27FC236}">
                  <a16:creationId xmlns:a16="http://schemas.microsoft.com/office/drawing/2014/main" id="{AD937227-389C-44B8-BE4F-BFEBA944E083}"/>
                </a:ext>
              </a:extLst>
            </p:cNvPr>
            <p:cNvSpPr/>
            <p:nvPr/>
          </p:nvSpPr>
          <p:spPr>
            <a:xfrm>
              <a:off x="4778930" y="1113488"/>
              <a:ext cx="1930400" cy="22714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DFU</a:t>
              </a:r>
            </a:p>
          </p:txBody>
        </p:sp>
        <p:sp>
          <p:nvSpPr>
            <p:cNvPr id="43" name="Rectangle 42">
              <a:extLst>
                <a:ext uri="{FF2B5EF4-FFF2-40B4-BE49-F238E27FC236}">
                  <a16:creationId xmlns:a16="http://schemas.microsoft.com/office/drawing/2014/main" id="{89A3ED98-D64A-4F70-87B5-15982DA3D680}"/>
                </a:ext>
              </a:extLst>
            </p:cNvPr>
            <p:cNvSpPr/>
            <p:nvPr/>
          </p:nvSpPr>
          <p:spPr>
            <a:xfrm>
              <a:off x="4773850" y="1381268"/>
              <a:ext cx="1930400" cy="526542"/>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Secure Partition Manager</a:t>
              </a:r>
            </a:p>
          </p:txBody>
        </p:sp>
        <p:sp>
          <p:nvSpPr>
            <p:cNvPr id="44" name="Rectangle 43">
              <a:extLst>
                <a:ext uri="{FF2B5EF4-FFF2-40B4-BE49-F238E27FC236}">
                  <a16:creationId xmlns:a16="http://schemas.microsoft.com/office/drawing/2014/main" id="{174DA61C-25D4-4138-A77A-E8AA2D87FA40}"/>
                </a:ext>
              </a:extLst>
            </p:cNvPr>
            <p:cNvSpPr/>
            <p:nvPr/>
          </p:nvSpPr>
          <p:spPr>
            <a:xfrm>
              <a:off x="4778930" y="536601"/>
              <a:ext cx="1925320" cy="533400"/>
            </a:xfrm>
            <a:prstGeom prst="rect">
              <a:avLst/>
            </a:prstGeom>
            <a:solidFill>
              <a:schemeClr val="tx2"/>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Samples &amp; Demos</a:t>
              </a:r>
            </a:p>
          </p:txBody>
        </p:sp>
        <p:sp>
          <p:nvSpPr>
            <p:cNvPr id="45" name="Rectangle 44">
              <a:extLst>
                <a:ext uri="{FF2B5EF4-FFF2-40B4-BE49-F238E27FC236}">
                  <a16:creationId xmlns:a16="http://schemas.microsoft.com/office/drawing/2014/main" id="{1121ED12-B7B5-41C0-AE24-D619FF7744E9}"/>
                </a:ext>
              </a:extLst>
            </p:cNvPr>
            <p:cNvSpPr/>
            <p:nvPr/>
          </p:nvSpPr>
          <p:spPr>
            <a:xfrm>
              <a:off x="4760861" y="4590608"/>
              <a:ext cx="3917315" cy="176012"/>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Board &amp; Device config</a:t>
              </a:r>
            </a:p>
          </p:txBody>
        </p:sp>
        <p:sp>
          <p:nvSpPr>
            <p:cNvPr id="46" name="Rectangle 45">
              <a:extLst>
                <a:ext uri="{FF2B5EF4-FFF2-40B4-BE49-F238E27FC236}">
                  <a16:creationId xmlns:a16="http://schemas.microsoft.com/office/drawing/2014/main" id="{B0A4E6C1-EF91-433C-AF1C-A94CDD5514D8}"/>
                </a:ext>
              </a:extLst>
            </p:cNvPr>
            <p:cNvSpPr/>
            <p:nvPr/>
          </p:nvSpPr>
          <p:spPr>
            <a:xfrm>
              <a:off x="4696310" y="455264"/>
              <a:ext cx="4066540" cy="4577751"/>
            </a:xfrm>
            <a:prstGeom prst="rect">
              <a:avLst/>
            </a:prstGeom>
            <a:noFill/>
            <a:ln w="38100">
              <a:solidFill>
                <a:schemeClr val="bg1">
                  <a:lumMod val="85000"/>
                </a:schemeClr>
              </a:solid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otham Book" pitchFamily="2" charset="0"/>
                <a:cs typeface="Gotham Book" pitchFamily="2" charset="0"/>
              </a:endParaRPr>
            </a:p>
          </p:txBody>
        </p:sp>
        <p:sp>
          <p:nvSpPr>
            <p:cNvPr id="47" name="Rectangle 46">
              <a:extLst>
                <a:ext uri="{FF2B5EF4-FFF2-40B4-BE49-F238E27FC236}">
                  <a16:creationId xmlns:a16="http://schemas.microsoft.com/office/drawing/2014/main" id="{E5107442-2685-4807-827E-17E0361A4136}"/>
                </a:ext>
              </a:extLst>
            </p:cNvPr>
            <p:cNvSpPr/>
            <p:nvPr/>
          </p:nvSpPr>
          <p:spPr>
            <a:xfrm>
              <a:off x="4763620" y="2793582"/>
              <a:ext cx="1930400"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Driver APIs</a:t>
              </a:r>
            </a:p>
          </p:txBody>
        </p:sp>
        <p:sp>
          <p:nvSpPr>
            <p:cNvPr id="51" name="Rectangle 50">
              <a:extLst>
                <a:ext uri="{FF2B5EF4-FFF2-40B4-BE49-F238E27FC236}">
                  <a16:creationId xmlns:a16="http://schemas.microsoft.com/office/drawing/2014/main" id="{BD93AA11-B134-4800-9C5B-1D88D59B74A5}"/>
                </a:ext>
              </a:extLst>
            </p:cNvPr>
            <p:cNvSpPr/>
            <p:nvPr/>
          </p:nvSpPr>
          <p:spPr>
            <a:xfrm>
              <a:off x="7731611" y="1957833"/>
              <a:ext cx="949324"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MQTT</a:t>
              </a:r>
            </a:p>
          </p:txBody>
        </p:sp>
        <p:sp>
          <p:nvSpPr>
            <p:cNvPr id="52" name="Rectangle 51">
              <a:extLst>
                <a:ext uri="{FF2B5EF4-FFF2-40B4-BE49-F238E27FC236}">
                  <a16:creationId xmlns:a16="http://schemas.microsoft.com/office/drawing/2014/main" id="{F11CE31F-5211-4476-AF6E-564A358FCEC2}"/>
                </a:ext>
              </a:extLst>
            </p:cNvPr>
            <p:cNvSpPr/>
            <p:nvPr/>
          </p:nvSpPr>
          <p:spPr>
            <a:xfrm>
              <a:off x="6750535" y="1957833"/>
              <a:ext cx="949324"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COAP</a:t>
              </a:r>
            </a:p>
          </p:txBody>
        </p:sp>
        <p:sp>
          <p:nvSpPr>
            <p:cNvPr id="53" name="Rectangle 52">
              <a:extLst>
                <a:ext uri="{FF2B5EF4-FFF2-40B4-BE49-F238E27FC236}">
                  <a16:creationId xmlns:a16="http://schemas.microsoft.com/office/drawing/2014/main" id="{476FE9FE-D1F0-4F33-B8B0-EA3C11170BA9}"/>
                </a:ext>
              </a:extLst>
            </p:cNvPr>
            <p:cNvSpPr/>
            <p:nvPr/>
          </p:nvSpPr>
          <p:spPr>
            <a:xfrm>
              <a:off x="6750535" y="2515207"/>
              <a:ext cx="949324"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UDP</a:t>
              </a:r>
            </a:p>
          </p:txBody>
        </p:sp>
        <p:sp>
          <p:nvSpPr>
            <p:cNvPr id="54" name="Rectangle 53">
              <a:extLst>
                <a:ext uri="{FF2B5EF4-FFF2-40B4-BE49-F238E27FC236}">
                  <a16:creationId xmlns:a16="http://schemas.microsoft.com/office/drawing/2014/main" id="{ED652018-45BE-49B9-9603-24D1E5BD1DB6}"/>
                </a:ext>
              </a:extLst>
            </p:cNvPr>
            <p:cNvSpPr/>
            <p:nvPr/>
          </p:nvSpPr>
          <p:spPr>
            <a:xfrm>
              <a:off x="7731611" y="2515779"/>
              <a:ext cx="949324"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TCP</a:t>
              </a:r>
            </a:p>
          </p:txBody>
        </p:sp>
        <p:sp>
          <p:nvSpPr>
            <p:cNvPr id="55" name="Rectangle 54">
              <a:extLst>
                <a:ext uri="{FF2B5EF4-FFF2-40B4-BE49-F238E27FC236}">
                  <a16:creationId xmlns:a16="http://schemas.microsoft.com/office/drawing/2014/main" id="{98EF9498-8D8B-4DA7-AE5E-281F6406DDFC}"/>
                </a:ext>
              </a:extLst>
            </p:cNvPr>
            <p:cNvSpPr/>
            <p:nvPr/>
          </p:nvSpPr>
          <p:spPr>
            <a:xfrm>
              <a:off x="6750534" y="2238799"/>
              <a:ext cx="1930400"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TLS/DTLS</a:t>
              </a:r>
            </a:p>
          </p:txBody>
        </p:sp>
        <p:sp>
          <p:nvSpPr>
            <p:cNvPr id="56" name="Rectangle 55">
              <a:extLst>
                <a:ext uri="{FF2B5EF4-FFF2-40B4-BE49-F238E27FC236}">
                  <a16:creationId xmlns:a16="http://schemas.microsoft.com/office/drawing/2014/main" id="{BBF3718A-1AB5-4421-844F-41DEF166CA1E}"/>
                </a:ext>
              </a:extLst>
            </p:cNvPr>
            <p:cNvSpPr/>
            <p:nvPr/>
          </p:nvSpPr>
          <p:spPr>
            <a:xfrm>
              <a:off x="4758222" y="3636255"/>
              <a:ext cx="1930400" cy="522368"/>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Zephyr RTOS</a:t>
              </a:r>
            </a:p>
          </p:txBody>
        </p:sp>
        <p:sp>
          <p:nvSpPr>
            <p:cNvPr id="57" name="Rectangle 56">
              <a:extLst>
                <a:ext uri="{FF2B5EF4-FFF2-40B4-BE49-F238E27FC236}">
                  <a16:creationId xmlns:a16="http://schemas.microsoft.com/office/drawing/2014/main" id="{27809C7E-D2A1-439C-82FF-868933F5BF5D}"/>
                </a:ext>
              </a:extLst>
            </p:cNvPr>
            <p:cNvSpPr/>
            <p:nvPr/>
          </p:nvSpPr>
          <p:spPr>
            <a:xfrm>
              <a:off x="4763620" y="3070062"/>
              <a:ext cx="1930400"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File systems</a:t>
              </a:r>
            </a:p>
          </p:txBody>
        </p:sp>
        <p:sp>
          <p:nvSpPr>
            <p:cNvPr id="58" name="Rectangle 57">
              <a:extLst>
                <a:ext uri="{FF2B5EF4-FFF2-40B4-BE49-F238E27FC236}">
                  <a16:creationId xmlns:a16="http://schemas.microsoft.com/office/drawing/2014/main" id="{3CDC5985-A8BE-4396-AF01-90DAE2442B74}"/>
                </a:ext>
              </a:extLst>
            </p:cNvPr>
            <p:cNvSpPr/>
            <p:nvPr/>
          </p:nvSpPr>
          <p:spPr>
            <a:xfrm>
              <a:off x="4773850" y="3341773"/>
              <a:ext cx="1930400" cy="22387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Power Management</a:t>
              </a:r>
            </a:p>
          </p:txBody>
        </p:sp>
        <p:sp>
          <p:nvSpPr>
            <p:cNvPr id="59" name="Rectangle 58">
              <a:extLst>
                <a:ext uri="{FF2B5EF4-FFF2-40B4-BE49-F238E27FC236}">
                  <a16:creationId xmlns:a16="http://schemas.microsoft.com/office/drawing/2014/main" id="{C6D9309D-81F7-4044-A7C9-86E41EA0B25B}"/>
                </a:ext>
              </a:extLst>
            </p:cNvPr>
            <p:cNvSpPr/>
            <p:nvPr/>
          </p:nvSpPr>
          <p:spPr>
            <a:xfrm>
              <a:off x="4764891" y="2516502"/>
              <a:ext cx="1930400" cy="22714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MCU Bootloader</a:t>
              </a:r>
            </a:p>
          </p:txBody>
        </p:sp>
        <p:sp>
          <p:nvSpPr>
            <p:cNvPr id="60" name="Rectangle 59">
              <a:extLst>
                <a:ext uri="{FF2B5EF4-FFF2-40B4-BE49-F238E27FC236}">
                  <a16:creationId xmlns:a16="http://schemas.microsoft.com/office/drawing/2014/main" id="{A24A2373-8B5F-4B79-A32D-E0DB12C12EC8}"/>
                </a:ext>
              </a:extLst>
            </p:cNvPr>
            <p:cNvSpPr/>
            <p:nvPr/>
          </p:nvSpPr>
          <p:spPr>
            <a:xfrm>
              <a:off x="6750535" y="2784611"/>
              <a:ext cx="949324"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IPv4</a:t>
              </a:r>
            </a:p>
          </p:txBody>
        </p:sp>
        <p:sp>
          <p:nvSpPr>
            <p:cNvPr id="61" name="Rectangle 60">
              <a:extLst>
                <a:ext uri="{FF2B5EF4-FFF2-40B4-BE49-F238E27FC236}">
                  <a16:creationId xmlns:a16="http://schemas.microsoft.com/office/drawing/2014/main" id="{DE4DE64D-AADB-49CD-8AA5-CBB93F0263F6}"/>
                </a:ext>
              </a:extLst>
            </p:cNvPr>
            <p:cNvSpPr/>
            <p:nvPr/>
          </p:nvSpPr>
          <p:spPr>
            <a:xfrm>
              <a:off x="7731611" y="2785183"/>
              <a:ext cx="949324"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IPv6</a:t>
              </a:r>
            </a:p>
          </p:txBody>
        </p:sp>
        <p:sp>
          <p:nvSpPr>
            <p:cNvPr id="63" name="Rectangle 62">
              <a:extLst>
                <a:ext uri="{FF2B5EF4-FFF2-40B4-BE49-F238E27FC236}">
                  <a16:creationId xmlns:a16="http://schemas.microsoft.com/office/drawing/2014/main" id="{DFAD6B6D-7939-4767-81FE-42221B98A4F7}"/>
                </a:ext>
              </a:extLst>
            </p:cNvPr>
            <p:cNvSpPr/>
            <p:nvPr/>
          </p:nvSpPr>
          <p:spPr>
            <a:xfrm>
              <a:off x="4773850" y="2245339"/>
              <a:ext cx="1930400" cy="22714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Crypto APIs</a:t>
              </a:r>
            </a:p>
          </p:txBody>
        </p:sp>
        <p:sp>
          <p:nvSpPr>
            <p:cNvPr id="64" name="Rectangle 63">
              <a:extLst>
                <a:ext uri="{FF2B5EF4-FFF2-40B4-BE49-F238E27FC236}">
                  <a16:creationId xmlns:a16="http://schemas.microsoft.com/office/drawing/2014/main" id="{E1FF0383-8882-44B7-9E5E-9CB9E0797C66}"/>
                </a:ext>
              </a:extLst>
            </p:cNvPr>
            <p:cNvSpPr/>
            <p:nvPr/>
          </p:nvSpPr>
          <p:spPr>
            <a:xfrm>
              <a:off x="4773850" y="4299537"/>
              <a:ext cx="1930400" cy="22714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*.dtsi</a:t>
              </a:r>
            </a:p>
          </p:txBody>
        </p:sp>
        <p:sp>
          <p:nvSpPr>
            <p:cNvPr id="65" name="Rectangle 64">
              <a:extLst>
                <a:ext uri="{FF2B5EF4-FFF2-40B4-BE49-F238E27FC236}">
                  <a16:creationId xmlns:a16="http://schemas.microsoft.com/office/drawing/2014/main" id="{9CAD69CB-4E0E-4C85-870F-CEA2D522A953}"/>
                </a:ext>
              </a:extLst>
            </p:cNvPr>
            <p:cNvSpPr/>
            <p:nvPr/>
          </p:nvSpPr>
          <p:spPr>
            <a:xfrm>
              <a:off x="4764891" y="1957450"/>
              <a:ext cx="1930400" cy="227140"/>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err="1">
                  <a:latin typeface="Gotham Book" pitchFamily="2" charset="0"/>
                  <a:cs typeface="Gotham Book" pitchFamily="2" charset="0"/>
                </a:rPr>
                <a:t>west.yml</a:t>
              </a:r>
              <a:endParaRPr lang="en-US" sz="1200" dirty="0">
                <a:latin typeface="Gotham Book" pitchFamily="2" charset="0"/>
                <a:cs typeface="Gotham Book" pitchFamily="2" charset="0"/>
              </a:endParaRPr>
            </a:p>
          </p:txBody>
        </p:sp>
      </p:grpSp>
      <p:sp>
        <p:nvSpPr>
          <p:cNvPr id="49" name="Rectangle 48">
            <a:extLst>
              <a:ext uri="{FF2B5EF4-FFF2-40B4-BE49-F238E27FC236}">
                <a16:creationId xmlns:a16="http://schemas.microsoft.com/office/drawing/2014/main" id="{329CE894-652C-4564-8CC6-D98C84F56BF1}"/>
              </a:ext>
            </a:extLst>
          </p:cNvPr>
          <p:cNvSpPr/>
          <p:nvPr/>
        </p:nvSpPr>
        <p:spPr>
          <a:xfrm>
            <a:off x="4759336" y="522367"/>
            <a:ext cx="3929968" cy="814698"/>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Nordic Applications</a:t>
            </a:r>
          </a:p>
        </p:txBody>
      </p:sp>
      <p:sp>
        <p:nvSpPr>
          <p:cNvPr id="50" name="Rectangle 49">
            <a:extLst>
              <a:ext uri="{FF2B5EF4-FFF2-40B4-BE49-F238E27FC236}">
                <a16:creationId xmlns:a16="http://schemas.microsoft.com/office/drawing/2014/main" id="{0A75F08F-9741-4596-A279-5C7C95EE41BF}"/>
              </a:ext>
            </a:extLst>
          </p:cNvPr>
          <p:cNvSpPr/>
          <p:nvPr/>
        </p:nvSpPr>
        <p:spPr>
          <a:xfrm>
            <a:off x="4757633" y="1370769"/>
            <a:ext cx="3929969" cy="551275"/>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Connectivity Protocols</a:t>
            </a:r>
          </a:p>
        </p:txBody>
      </p:sp>
      <p:sp>
        <p:nvSpPr>
          <p:cNvPr id="67" name="Rectangle 66" hidden="1">
            <a:extLst>
              <a:ext uri="{FF2B5EF4-FFF2-40B4-BE49-F238E27FC236}">
                <a16:creationId xmlns:a16="http://schemas.microsoft.com/office/drawing/2014/main" id="{4AE6D852-CDEE-45AC-AA76-3B0296C86259}"/>
              </a:ext>
            </a:extLst>
          </p:cNvPr>
          <p:cNvSpPr/>
          <p:nvPr/>
        </p:nvSpPr>
        <p:spPr>
          <a:xfrm>
            <a:off x="4758222" y="1950304"/>
            <a:ext cx="3923532" cy="1615339"/>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Middleware</a:t>
            </a:r>
          </a:p>
        </p:txBody>
      </p:sp>
      <p:sp>
        <p:nvSpPr>
          <p:cNvPr id="68" name="Rectangle 67" hidden="1">
            <a:extLst>
              <a:ext uri="{FF2B5EF4-FFF2-40B4-BE49-F238E27FC236}">
                <a16:creationId xmlns:a16="http://schemas.microsoft.com/office/drawing/2014/main" id="{4D46EA4D-543C-47BC-9B1B-20029E3251B3}"/>
              </a:ext>
            </a:extLst>
          </p:cNvPr>
          <p:cNvSpPr/>
          <p:nvPr/>
        </p:nvSpPr>
        <p:spPr>
          <a:xfrm>
            <a:off x="4754914" y="3608140"/>
            <a:ext cx="1949336" cy="566495"/>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Zephyr RTOS</a:t>
            </a:r>
          </a:p>
        </p:txBody>
      </p:sp>
      <p:sp>
        <p:nvSpPr>
          <p:cNvPr id="69" name="Rectangle 68">
            <a:extLst>
              <a:ext uri="{FF2B5EF4-FFF2-40B4-BE49-F238E27FC236}">
                <a16:creationId xmlns:a16="http://schemas.microsoft.com/office/drawing/2014/main" id="{D1490089-ACEA-4840-9916-D2131FB95B6F}"/>
              </a:ext>
            </a:extLst>
          </p:cNvPr>
          <p:cNvSpPr/>
          <p:nvPr/>
        </p:nvSpPr>
        <p:spPr>
          <a:xfrm>
            <a:off x="6746943" y="3611808"/>
            <a:ext cx="1947284" cy="938105"/>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Gotham Book" pitchFamily="2" charset="0"/>
                <a:cs typeface="Gotham Book" pitchFamily="2" charset="0"/>
              </a:rPr>
              <a:t>Wireless Stacks, Multiprotocol &amp; Device Drivers</a:t>
            </a:r>
          </a:p>
        </p:txBody>
      </p:sp>
      <p:sp>
        <p:nvSpPr>
          <p:cNvPr id="70" name="L-Shape 69" hidden="1">
            <a:extLst>
              <a:ext uri="{FF2B5EF4-FFF2-40B4-BE49-F238E27FC236}">
                <a16:creationId xmlns:a16="http://schemas.microsoft.com/office/drawing/2014/main" id="{23478270-6644-4CB0-8B18-73D2518E6FA5}"/>
              </a:ext>
            </a:extLst>
          </p:cNvPr>
          <p:cNvSpPr/>
          <p:nvPr/>
        </p:nvSpPr>
        <p:spPr>
          <a:xfrm>
            <a:off x="4754888" y="4220366"/>
            <a:ext cx="3932715" cy="745922"/>
          </a:xfrm>
          <a:prstGeom prst="corner">
            <a:avLst>
              <a:gd name="adj1" fmla="val 50000"/>
              <a:gd name="adj2" fmla="val 263872"/>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latin typeface="Gotham Book" pitchFamily="2" charset="0"/>
                <a:cs typeface="Gotham Book" pitchFamily="2" charset="0"/>
              </a:rPr>
              <a:t>Board Configuration</a:t>
            </a:r>
          </a:p>
        </p:txBody>
      </p:sp>
      <p:sp>
        <p:nvSpPr>
          <p:cNvPr id="3" name="Content Placeholder 2">
            <a:extLst>
              <a:ext uri="{FF2B5EF4-FFF2-40B4-BE49-F238E27FC236}">
                <a16:creationId xmlns:a16="http://schemas.microsoft.com/office/drawing/2014/main" id="{E39AAE99-7F7E-5CF1-61A7-4A61CA2BACE6}"/>
              </a:ext>
            </a:extLst>
          </p:cNvPr>
          <p:cNvSpPr>
            <a:spLocks noGrp="1"/>
          </p:cNvSpPr>
          <p:nvPr>
            <p:ph sz="quarter" idx="12"/>
          </p:nvPr>
        </p:nvSpPr>
        <p:spPr>
          <a:xfrm>
            <a:off x="611190" y="1239839"/>
            <a:ext cx="3836501" cy="3465976"/>
          </a:xfrm>
        </p:spPr>
        <p:txBody>
          <a:bodyPr/>
          <a:lstStyle/>
          <a:p>
            <a:r>
              <a:rPr lang="en-US" dirty="0" err="1"/>
              <a:t>nRF</a:t>
            </a:r>
            <a:r>
              <a:rPr lang="en-US" dirty="0"/>
              <a:t> Connect SDK re-distributes OS for standard platform components</a:t>
            </a:r>
          </a:p>
          <a:p>
            <a:r>
              <a:rPr lang="en-US" dirty="0"/>
              <a:t>Nordic collaborates with communities of industry experts to deliver these components as part of the </a:t>
            </a:r>
            <a:r>
              <a:rPr lang="en-US" dirty="0" err="1"/>
              <a:t>nRF</a:t>
            </a:r>
            <a:r>
              <a:rPr lang="en-US" dirty="0"/>
              <a:t> Connect SDK</a:t>
            </a:r>
          </a:p>
          <a:p>
            <a:r>
              <a:rPr lang="en-US" dirty="0"/>
              <a:t>OS repositories are licensed </a:t>
            </a:r>
            <a:br>
              <a:rPr lang="en-US" dirty="0"/>
            </a:br>
            <a:r>
              <a:rPr lang="en-US" dirty="0"/>
              <a:t>with permissive license </a:t>
            </a:r>
            <a:br>
              <a:rPr lang="en-US" dirty="0"/>
            </a:br>
            <a:r>
              <a:rPr lang="en-US" dirty="0"/>
              <a:t>(e.g. Apache 2.0)</a:t>
            </a:r>
          </a:p>
          <a:p>
            <a:endParaRPr lang="en-US" dirty="0"/>
          </a:p>
        </p:txBody>
      </p:sp>
      <p:sp>
        <p:nvSpPr>
          <p:cNvPr id="6" name="Title 5">
            <a:extLst>
              <a:ext uri="{FF2B5EF4-FFF2-40B4-BE49-F238E27FC236}">
                <a16:creationId xmlns:a16="http://schemas.microsoft.com/office/drawing/2014/main" id="{7679A4FA-8B21-D5A7-F41D-651475D503D7}"/>
              </a:ext>
            </a:extLst>
          </p:cNvPr>
          <p:cNvSpPr>
            <a:spLocks noGrp="1"/>
          </p:cNvSpPr>
          <p:nvPr>
            <p:ph type="title"/>
          </p:nvPr>
        </p:nvSpPr>
        <p:spPr/>
        <p:txBody>
          <a:bodyPr/>
          <a:lstStyle/>
          <a:p>
            <a:r>
              <a:rPr lang="en-US"/>
              <a:t>Open-source SW</a:t>
            </a:r>
          </a:p>
        </p:txBody>
      </p:sp>
      <p:sp>
        <p:nvSpPr>
          <p:cNvPr id="142" name="Rectangle 141">
            <a:extLst>
              <a:ext uri="{FF2B5EF4-FFF2-40B4-BE49-F238E27FC236}">
                <a16:creationId xmlns:a16="http://schemas.microsoft.com/office/drawing/2014/main" id="{87429D39-4C9C-1E90-480D-9954177A186A}"/>
              </a:ext>
            </a:extLst>
          </p:cNvPr>
          <p:cNvSpPr/>
          <p:nvPr/>
        </p:nvSpPr>
        <p:spPr>
          <a:xfrm>
            <a:off x="6752094" y="3334149"/>
            <a:ext cx="1930401"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latin typeface="Gotham Book" pitchFamily="2" charset="0"/>
                <a:cs typeface="Gotham Book" pitchFamily="2" charset="0"/>
              </a:rPr>
              <a:t>Bluetooth LE Host</a:t>
            </a:r>
          </a:p>
        </p:txBody>
      </p:sp>
      <p:sp>
        <p:nvSpPr>
          <p:cNvPr id="143" name="Rectangle 142">
            <a:extLst>
              <a:ext uri="{FF2B5EF4-FFF2-40B4-BE49-F238E27FC236}">
                <a16:creationId xmlns:a16="http://schemas.microsoft.com/office/drawing/2014/main" id="{C2D7F948-D7CE-2363-29FC-79B296495994}"/>
              </a:ext>
            </a:extLst>
          </p:cNvPr>
          <p:cNvSpPr/>
          <p:nvPr/>
        </p:nvSpPr>
        <p:spPr>
          <a:xfrm>
            <a:off x="7733169" y="3059774"/>
            <a:ext cx="949324" cy="233680"/>
          </a:xfrm>
          <a:prstGeom prst="rect">
            <a:avLst/>
          </a:prstGeom>
          <a:solidFill>
            <a:srgbClr val="7030A0"/>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dirty="0">
                <a:latin typeface="Gotham Book" pitchFamily="2" charset="0"/>
                <a:cs typeface="Gotham Book" pitchFamily="2" charset="0"/>
              </a:rPr>
              <a:t>Bluetooth mesh profile</a:t>
            </a:r>
          </a:p>
        </p:txBody>
      </p:sp>
      <p:sp>
        <p:nvSpPr>
          <p:cNvPr id="144" name="Rectangle 143">
            <a:extLst>
              <a:ext uri="{FF2B5EF4-FFF2-40B4-BE49-F238E27FC236}">
                <a16:creationId xmlns:a16="http://schemas.microsoft.com/office/drawing/2014/main" id="{95057EC0-78B0-157B-7B8E-7307C21C4A8F}"/>
              </a:ext>
            </a:extLst>
          </p:cNvPr>
          <p:cNvSpPr/>
          <p:nvPr/>
        </p:nvSpPr>
        <p:spPr>
          <a:xfrm>
            <a:off x="6757168" y="3064808"/>
            <a:ext cx="936058" cy="237744"/>
          </a:xfrm>
          <a:prstGeom prst="rect">
            <a:avLst/>
          </a:prstGeom>
          <a:solidFill>
            <a:schemeClr val="accent4"/>
          </a:solidFill>
          <a:ln w="0">
            <a:noFill/>
          </a:ln>
          <a:effectLst>
            <a:innerShdw>
              <a:srgbClr val="FFFFFF"/>
            </a:innerShdw>
          </a:effectLst>
          <a:scene3d>
            <a:camera prst="orthographicFront">
              <a:rot lat="0" lon="0" rev="0"/>
            </a:camera>
            <a:lightRig rig="twoPt" dir="r">
              <a:rot lat="0" lon="0" rev="6000000"/>
            </a:lightRig>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 dirty="0"/>
              <a:t>Bluetooth mesh models</a:t>
            </a:r>
          </a:p>
        </p:txBody>
      </p:sp>
    </p:spTree>
    <p:extLst>
      <p:ext uri="{BB962C8B-B14F-4D97-AF65-F5344CB8AC3E}">
        <p14:creationId xmlns:p14="http://schemas.microsoft.com/office/powerpoint/2010/main" val="375601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67"/>
                                        </p:tgtEl>
                                      </p:cBhvr>
                                    </p:animEffect>
                                    <p:set>
                                      <p:cBhvr>
                                        <p:cTn id="7" dur="1" fill="hold">
                                          <p:stCondLst>
                                            <p:cond delay="19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68"/>
                                        </p:tgtEl>
                                      </p:cBhvr>
                                    </p:animEffect>
                                    <p:set>
                                      <p:cBhvr>
                                        <p:cTn id="10" dur="1" fill="hold">
                                          <p:stCondLst>
                                            <p:cond delay="1999"/>
                                          </p:stCondLst>
                                        </p:cTn>
                                        <p:tgtEl>
                                          <p:spTgt spid="6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70"/>
                                        </p:tgtEl>
                                      </p:cBhvr>
                                    </p:animEffect>
                                    <p:set>
                                      <p:cBhvr>
                                        <p:cTn id="13" dur="1" fill="hold">
                                          <p:stCondLst>
                                            <p:cond delay="19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0" grpId="0" animBg="1"/>
    </p:bldLst>
  </p:timing>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0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heme/theme1.xml><?xml version="1.0" encoding="utf-8"?>
<a:theme xmlns:a="http://schemas.openxmlformats.org/drawingml/2006/main" name="Nordic Master Template_1.0">
  <a:themeElements>
    <a:clrScheme name="Nordic New">
      <a:dk1>
        <a:srgbClr val="333F48"/>
      </a:dk1>
      <a:lt1>
        <a:srgbClr val="FFFFFF"/>
      </a:lt1>
      <a:dk2>
        <a:srgbClr val="768692"/>
      </a:dk2>
      <a:lt2>
        <a:srgbClr val="D9E1E2"/>
      </a:lt2>
      <a:accent1>
        <a:srgbClr val="00A9CE"/>
      </a:accent1>
      <a:accent2>
        <a:srgbClr val="6AD1E3"/>
      </a:accent2>
      <a:accent3>
        <a:srgbClr val="0033A0"/>
      </a:accent3>
      <a:accent4>
        <a:srgbClr val="0077C8"/>
      </a:accent4>
      <a:accent5>
        <a:srgbClr val="D0DF00"/>
      </a:accent5>
      <a:accent6>
        <a:srgbClr val="FFCD00"/>
      </a:accent6>
      <a:hlink>
        <a:srgbClr val="FF585D"/>
      </a:hlink>
      <a:folHlink>
        <a:srgbClr val="FFCD00"/>
      </a:folHlink>
    </a:clrScheme>
    <a:fontScheme name="Gotham">
      <a:majorFont>
        <a:latin typeface="Gotham Extra Light"/>
        <a:ea typeface=""/>
        <a:cs typeface=""/>
      </a:majorFont>
      <a:minorFont>
        <a:latin typeface="Gotham Light"/>
        <a:ea typeface=""/>
        <a:cs typeface=""/>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0">
          <a:scrgbClr r="0" g="0" b="0"/>
        </a:lnRef>
        <a:fillRef idx="0">
          <a:scrgbClr r="0" g="0" b="0"/>
        </a:fillRef>
        <a:effectRef idx="0">
          <a:scrgbClr r="0" g="0" b="0"/>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rtlCol="0" anchor="t" anchorCtr="0" compatLnSpc="1">
        <a:prstTxWarp prst="textNoShape">
          <a:avLst/>
        </a:prstTxWarp>
        <a:noAutofit/>
      </a:bodyPr>
      <a:lstStyle>
        <a:defPPr algn="l">
          <a:lnSpc>
            <a:spcPct val="130000"/>
          </a:lnSpc>
          <a:spcBef>
            <a:spcPts val="400"/>
          </a:spcBef>
          <a:spcAft>
            <a:spcPts val="0"/>
          </a:spcAft>
          <a:buClr>
            <a:srgbClr val="00A9CE"/>
          </a:buClr>
          <a:buSzPct val="100000"/>
          <a:defRPr sz="1600" dirty="0" err="1">
            <a:solidFill>
              <a:srgbClr val="333F48"/>
            </a:solidFill>
            <a:latin typeface="Gotham Light" pitchFamily="50" charset="0"/>
            <a:cs typeface="Gotham Light" pitchFamily="50" charset="0"/>
          </a:defRPr>
        </a:defPPr>
      </a:lstStyle>
    </a:txDef>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0c6adfc-a353-42d0-a977-50f8f2ebffb8">
      <UserInfo>
        <DisplayName>PMT Members</DisplayName>
        <AccountId>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E7D5B1ED8FB043AF49AA6917F038F9" ma:contentTypeVersion="13" ma:contentTypeDescription="Create a new document." ma:contentTypeScope="" ma:versionID="8308fbec996d36aebd57108d8b240f44">
  <xsd:schema xmlns:xsd="http://www.w3.org/2001/XMLSchema" xmlns:xs="http://www.w3.org/2001/XMLSchema" xmlns:p="http://schemas.microsoft.com/office/2006/metadata/properties" xmlns:ns2="a0c6adfc-a353-42d0-a977-50f8f2ebffb8" xmlns:ns3="34fd08b8-6ccf-4789-8cae-ff4652881200" targetNamespace="http://schemas.microsoft.com/office/2006/metadata/properties" ma:root="true" ma:fieldsID="92d5a81fbc49084346326d8aa630b958" ns2:_="" ns3:_="">
    <xsd:import namespace="a0c6adfc-a353-42d0-a977-50f8f2ebffb8"/>
    <xsd:import namespace="34fd08b8-6ccf-4789-8cae-ff465288120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c6adfc-a353-42d0-a977-50f8f2ebffb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fd08b8-6ccf-4789-8cae-ff465288120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840CD8-AAA7-48CE-902D-89C0990355AB}">
  <ds:schemaRefs>
    <ds:schemaRef ds:uri="http://schemas.microsoft.com/sharepoint/v3/contenttype/forms"/>
  </ds:schemaRefs>
</ds:datastoreItem>
</file>

<file path=customXml/itemProps2.xml><?xml version="1.0" encoding="utf-8"?>
<ds:datastoreItem xmlns:ds="http://schemas.openxmlformats.org/officeDocument/2006/customXml" ds:itemID="{1AFC4616-ADF6-44F6-BB1E-B53AD51F7DD8}">
  <ds:schemaRefs>
    <ds:schemaRef ds:uri="http://schemas.microsoft.com/office/2006/documentManagement/types"/>
    <ds:schemaRef ds:uri="http://purl.org/dc/elements/1.1/"/>
    <ds:schemaRef ds:uri="http://purl.org/dc/terms/"/>
    <ds:schemaRef ds:uri="http://schemas.openxmlformats.org/package/2006/metadata/core-properties"/>
    <ds:schemaRef ds:uri="http://www.w3.org/XML/1998/namespace"/>
    <ds:schemaRef ds:uri="http://purl.org/dc/dcmitype/"/>
    <ds:schemaRef ds:uri="http://schemas.microsoft.com/office/infopath/2007/PartnerControls"/>
    <ds:schemaRef ds:uri="34fd08b8-6ccf-4789-8cae-ff4652881200"/>
    <ds:schemaRef ds:uri="a0c6adfc-a353-42d0-a977-50f8f2ebffb8"/>
    <ds:schemaRef ds:uri="http://schemas.microsoft.com/office/2006/metadata/properties"/>
  </ds:schemaRefs>
</ds:datastoreItem>
</file>

<file path=customXml/itemProps3.xml><?xml version="1.0" encoding="utf-8"?>
<ds:datastoreItem xmlns:ds="http://schemas.openxmlformats.org/officeDocument/2006/customXml" ds:itemID="{6E9512EA-C568-4B7D-8A57-B79E022BCF18}">
  <ds:schemaRefs>
    <ds:schemaRef ds:uri="34fd08b8-6ccf-4789-8cae-ff4652881200"/>
    <ds:schemaRef ds:uri="a0c6adfc-a353-42d0-a977-50f8f2ebffb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99</TotalTime>
  <Words>7415</Words>
  <Application>Microsoft Office PowerPoint</Application>
  <PresentationFormat>On-screen Show (16:9)</PresentationFormat>
  <Paragraphs>1180</Paragraphs>
  <Slides>85</Slides>
  <Notes>78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Arial</vt:lpstr>
      <vt:lpstr>Calibri</vt:lpstr>
      <vt:lpstr>Gotham Book</vt:lpstr>
      <vt:lpstr>Gotham Extra Light</vt:lpstr>
      <vt:lpstr>Gotham Light</vt:lpstr>
      <vt:lpstr>Gotham Medium</vt:lpstr>
      <vt:lpstr>Lato</vt:lpstr>
      <vt:lpstr>Wingdings</vt:lpstr>
      <vt:lpstr>Wingdings 2</vt:lpstr>
      <vt:lpstr>Nordic Master Template_1.0</vt:lpstr>
      <vt:lpstr>nRF Connect SDK and tools</vt:lpstr>
      <vt:lpstr>nRF Connect </vt:lpstr>
      <vt:lpstr>PowerPoint Presentation</vt:lpstr>
      <vt:lpstr>nRF Connect SDK</vt:lpstr>
      <vt:lpstr>Code base</vt:lpstr>
      <vt:lpstr>nRF Connect SDK repositories</vt:lpstr>
      <vt:lpstr>PowerPoint Presentation</vt:lpstr>
      <vt:lpstr>PowerPoint Presentation</vt:lpstr>
      <vt:lpstr>Open-source SW</vt:lpstr>
      <vt:lpstr>Nordic synchronizes with external repos</vt:lpstr>
      <vt:lpstr>PowerPoint Presentation</vt:lpstr>
      <vt:lpstr>What is an RTOS?</vt:lpstr>
      <vt:lpstr>Why use an RTOS?</vt:lpstr>
      <vt:lpstr>PowerPoint Presentation</vt:lpstr>
      <vt:lpstr>Tools</vt:lpstr>
      <vt:lpstr>Tagged vs main branch</vt:lpstr>
      <vt:lpstr>nRF Connect SDK documentation</vt:lpstr>
      <vt:lpstr>PowerPoint Presentation</vt:lpstr>
      <vt:lpstr>West tool</vt:lpstr>
      <vt:lpstr>West tool</vt:lpstr>
      <vt:lpstr>nRF Connect SDK</vt:lpstr>
      <vt:lpstr>nRF Connect SDK</vt:lpstr>
      <vt:lpstr>nRF Connect SDK</vt:lpstr>
      <vt:lpstr>Release cycles</vt:lpstr>
      <vt:lpstr>IDE support</vt:lpstr>
      <vt:lpstr>nRF Connect SDK fundamentals course </vt:lpstr>
      <vt:lpstr>PowerPoint Presentation</vt:lpstr>
      <vt:lpstr>Ported SoftDevice Controller</vt:lpstr>
      <vt:lpstr>SoftDevice Controller</vt:lpstr>
      <vt:lpstr>nRF Connect SDK Tools</vt:lpstr>
      <vt:lpstr>nRF Connect Tools </vt:lpstr>
      <vt:lpstr>nRF Connect Tools supported platforms </vt:lpstr>
      <vt:lpstr>nRF Connect for Desktop</vt:lpstr>
      <vt:lpstr>Short range tools</vt:lpstr>
      <vt:lpstr>Cellular tools</vt:lpstr>
      <vt:lpstr>Toolchain Manager</vt:lpstr>
      <vt:lpstr>Toolchain Manager</vt:lpstr>
      <vt:lpstr>Toolchain Manager, continue</vt:lpstr>
      <vt:lpstr>Tools for building nRF Connect SDK</vt:lpstr>
      <vt:lpstr>IDE support</vt:lpstr>
      <vt:lpstr>Setting up nRF Connect for VS Code</vt:lpstr>
      <vt:lpstr>Setting up a new application</vt:lpstr>
      <vt:lpstr>Setting up a new application, continue</vt:lpstr>
      <vt:lpstr>Using the sample browser</vt:lpstr>
      <vt:lpstr>Setting up build configurations</vt:lpstr>
      <vt:lpstr>A few nice features in build configs</vt:lpstr>
      <vt:lpstr>The Cmake preset file</vt:lpstr>
      <vt:lpstr>Building your first app</vt:lpstr>
      <vt:lpstr>Flashing connected boards</vt:lpstr>
      <vt:lpstr>Debugging time critical code</vt:lpstr>
      <vt:lpstr>RTOS aware debugging</vt:lpstr>
      <vt:lpstr>RTOS aware debugging, continue</vt:lpstr>
      <vt:lpstr>Configuring using nRF Kconfig</vt:lpstr>
      <vt:lpstr>Using nRF Kconfig, continue</vt:lpstr>
      <vt:lpstr>Defining your own board</vt:lpstr>
      <vt:lpstr>DeviceTree</vt:lpstr>
      <vt:lpstr>nRF DeviceTree</vt:lpstr>
      <vt:lpstr>Using the nRF DeviceTree view</vt:lpstr>
      <vt:lpstr>The nRF DeviceTree view, continue</vt:lpstr>
      <vt:lpstr>The nRF DeviceTree view, continue</vt:lpstr>
      <vt:lpstr>The nRF DeviceTree view, continue</vt:lpstr>
      <vt:lpstr>The nRF DeviceTree view, continue</vt:lpstr>
      <vt:lpstr>Using nRF DeviceTree, overlay files</vt:lpstr>
      <vt:lpstr>nRF DeviceTree, creating overlays</vt:lpstr>
      <vt:lpstr>nRF DeviceTree, creating overlays</vt:lpstr>
      <vt:lpstr>nRF DeviceTree language support</vt:lpstr>
      <vt:lpstr>nRF DeviceTree language, continue</vt:lpstr>
      <vt:lpstr>nRF DeviceTree language, continue</vt:lpstr>
      <vt:lpstr>nRF DeviceTree language, continue</vt:lpstr>
      <vt:lpstr>nRF DeviceTree language, continue</vt:lpstr>
      <vt:lpstr>nRF DeviceTree language, continue</vt:lpstr>
      <vt:lpstr>nRF DeviceTree language, continue</vt:lpstr>
      <vt:lpstr>nRF Terminal</vt:lpstr>
      <vt:lpstr>nRF Terminal, connecting a device</vt:lpstr>
      <vt:lpstr>The memory report</vt:lpstr>
      <vt:lpstr>PowerPoint Presentation</vt:lpstr>
      <vt:lpstr>Multiple apps, configs and devices</vt:lpstr>
      <vt:lpstr>Multiple apps, configs and devices</vt:lpstr>
      <vt:lpstr>Using CLI with VS Code</vt:lpstr>
      <vt:lpstr>Editing tips and tricks</vt:lpstr>
      <vt:lpstr>Editing tips and tricks, continue</vt:lpstr>
      <vt:lpstr>Editing tips and tricks, continue</vt:lpstr>
      <vt:lpstr>Search bug in July version </vt:lpstr>
      <vt:lpstr>nRF Command Line Tools</vt:lpstr>
      <vt:lpstr>Zephyr project tool: West</vt:lpstr>
    </vt:vector>
  </TitlesOfParts>
  <Company>Nordic Semiconductor ASA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Aina Bergerud</dc:creator>
  <cp:lastModifiedBy>Holmseth, Edvin</cp:lastModifiedBy>
  <cp:revision>1</cp:revision>
  <cp:lastPrinted>2018-07-11T06:26:48Z</cp:lastPrinted>
  <dcterms:created xsi:type="dcterms:W3CDTF">2014-11-07T08:15:37Z</dcterms:created>
  <dcterms:modified xsi:type="dcterms:W3CDTF">2022-10-31T14:11:58Z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0x01010096E7D5B1ED8FB043AF49AA6917F038F9</vt:lpwstr>
  </property>
</Properties>
</file>